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80" r:id="rId5"/>
    <p:sldId id="256" r:id="rId6"/>
    <p:sldId id="257" r:id="rId7"/>
    <p:sldId id="271" r:id="rId8"/>
    <p:sldId id="260" r:id="rId9"/>
    <p:sldId id="273" r:id="rId10"/>
    <p:sldId id="259" r:id="rId11"/>
    <p:sldId id="261" r:id="rId12"/>
    <p:sldId id="281" r:id="rId13"/>
    <p:sldId id="270" r:id="rId14"/>
    <p:sldId id="282" r:id="rId15"/>
    <p:sldId id="272" r:id="rId16"/>
    <p:sldId id="274" r:id="rId17"/>
    <p:sldId id="275" r:id="rId18"/>
    <p:sldId id="276" r:id="rId19"/>
    <p:sldId id="286" r:id="rId20"/>
    <p:sldId id="277" r:id="rId21"/>
    <p:sldId id="287" r:id="rId22"/>
    <p:sldId id="288" r:id="rId23"/>
    <p:sldId id="289" r:id="rId24"/>
    <p:sldId id="290" r:id="rId25"/>
    <p:sldId id="291" r:id="rId26"/>
    <p:sldId id="300" r:id="rId27"/>
    <p:sldId id="292" r:id="rId28"/>
    <p:sldId id="295" r:id="rId29"/>
    <p:sldId id="296" r:id="rId30"/>
    <p:sldId id="297" r:id="rId31"/>
    <p:sldId id="299" r:id="rId32"/>
    <p:sldId id="298" r:id="rId33"/>
    <p:sldId id="293" r:id="rId34"/>
    <p:sldId id="301" r:id="rId35"/>
    <p:sldId id="302" r:id="rId36"/>
    <p:sldId id="303" r:id="rId37"/>
    <p:sldId id="283" r:id="rId38"/>
    <p:sldId id="278" r:id="rId39"/>
    <p:sldId id="279" r:id="rId40"/>
    <p:sldId id="294" r:id="rId41"/>
    <p:sldId id="304" r:id="rId4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4C7B6-FE93-4B49-B420-4AC06964FC80}" v="65" dt="2021-01-08T04:55:10.778"/>
    <p1510:client id="{B4989DCD-42D2-81B4-E592-5BD345BD6366}" v="15" dt="2021-01-08T04:53:07.530"/>
    <p1510:client id="{EC112F80-B38C-73F2-C4DC-4D3A5CC74649}" v="26" dt="2021-01-08T08:35:06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CB021-6487-8E46-8C4E-13556C835AD2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B04DF-126D-A243-8C0F-88E2511FBB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15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B04DF-126D-A243-8C0F-88E2511FBBB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60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1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B04DF-126D-A243-8C0F-88E2511FBBB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07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5142-0440-3741-A9B2-F75294F9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FF116-061A-F049-B635-090BBD866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378D5-AFF8-1E44-8091-4756F316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F8BA7-6198-914D-BEBC-9AD76CE2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09D-2836-B44C-86DD-9F0329C5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164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543A-0D1B-9B4B-9E76-3437D74E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E867AC-735D-074B-A8B2-7C11728D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9DBF2-ED27-C047-9B77-C3F3A3A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9D7F0-19D8-3546-95CD-7235E260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6DEBA-A777-754A-B782-4BC8A36A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95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A64206-51E2-C84E-9162-A1A9EB4E6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E76CC0-7C5D-AE40-86D1-7B545341E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00271-F265-854C-A8E7-82B2131D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5ADA5-FFEC-0D4B-9B2E-7B155125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0BCA0-0111-4E48-AEA6-701895A4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09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91F72-AE71-0348-B043-D3FAC315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59198-A37E-5043-B182-4B1512496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285B8-7361-3447-B361-B55FA215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9523F-E19C-AD4F-A26E-24C879C7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CC40F-3C5C-6D47-904B-0C7EF9D6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5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9AE9C-1C1D-FD46-8225-CF9AB67D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B8640-24D7-AB49-93CA-7CB6BCF08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576B7-7E2E-134B-A24B-AE0A7B9C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FBDC5-1DF6-6744-AA2C-DD62D9D0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9FCBC-8DAE-5C46-A538-8187A538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3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B922F-41DD-FB40-974D-2521932C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488AE-8992-6B48-8CEB-C5E99282E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59564-0E74-F64E-AC51-473C83036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DCD8F6-99DB-2E42-9000-9695E736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69DD8-AB58-D44C-9716-51144663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A3297-8930-9E44-8AAC-CDDFEB5B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22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16983-D74B-1641-AD3B-BB34A34D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4A363-7CBC-0347-B4E7-FBBC5DF3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68B7E-C6F0-CA47-B2F8-956D46259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F96145-BD7E-9346-85D8-A5BC8573F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558EBE-1083-384D-957F-F44AAD5D1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F605D6-8F1B-1C48-B69A-6BE73265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306C31-EC4C-CB4C-AA40-7D3A8B1E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939C22-D5CB-4A47-A5AF-E086C992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106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71FEB-D2E0-8148-9559-D32A1AEB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9A37AD-97CC-D548-A05D-D58E8568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B5FB17-831D-BD4A-BA7D-F133C43C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44FCA-0713-414F-AF67-5E38AFE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7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C7A977-ADB4-EC47-B0E5-2C2C5D3E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EFEF21-D3F7-2140-97FE-B1CDB508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9B08B-1DF0-F245-BC69-2C6F656F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22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91852-65F9-0C40-86D2-A7F20511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9DEF9-B213-324E-91A7-6293F8DE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453D2-A73F-A944-B58A-5D79AAE6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109FC-68FD-8249-B067-481BFA10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AB429-9FF1-754C-90DA-29B97394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46B3C-FCFA-FC4F-A0F7-F526C4E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387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39485-04B1-D545-93F4-48495976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D37E8B-4ED4-F447-9E75-6F89D8FA6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4EE663-0174-2E42-A79B-84FD78F0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157CF-3EE9-1D40-B230-AAFB44DF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994FFE-4554-E84D-8B24-CE6AC4D7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B5CFDF-CE01-C047-930F-F7431FD8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99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E6C43A-2403-5F4F-A95C-9E4E9804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1944D-7B7A-DA41-BC01-F381079D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E70AE-C086-494A-847D-7236F588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56E3-9461-8A45-96A3-00B4F4860223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C49D99-C87A-AC44-B2B7-2DBB720B7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9DEE9-5D95-9E4B-A80C-FA76DC5E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E07-6A7D-964F-879E-46A5DE4844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009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sv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png"/><Relationship Id="rId3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0" Type="http://schemas.openxmlformats.org/officeDocument/2006/relationships/image" Target="../media/image10.svg"/><Relationship Id="rId4" Type="http://schemas.openxmlformats.org/officeDocument/2006/relationships/image" Target="../media/image45.sv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3" Type="http://schemas.openxmlformats.org/officeDocument/2006/relationships/image" Target="../media/image44.pn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45.sv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8.sv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8.sv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jinblog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1.png"/><Relationship Id="rId3" Type="http://schemas.openxmlformats.org/officeDocument/2006/relationships/hyperlink" Target="http://www.yejinblog.com/" TargetMode="External"/><Relationship Id="rId7" Type="http://schemas.openxmlformats.org/officeDocument/2006/relationships/image" Target="../media/image54.svg"/><Relationship Id="rId12" Type="http://schemas.openxmlformats.org/officeDocument/2006/relationships/image" Target="../media/image10.svg"/><Relationship Id="rId2" Type="http://schemas.openxmlformats.org/officeDocument/2006/relationships/image" Target="../media/image15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9.png"/><Relationship Id="rId5" Type="http://schemas.openxmlformats.org/officeDocument/2006/relationships/image" Target="../media/image52.svg"/><Relationship Id="rId15" Type="http://schemas.openxmlformats.org/officeDocument/2006/relationships/image" Target="../media/image19.png"/><Relationship Id="rId10" Type="http://schemas.openxmlformats.org/officeDocument/2006/relationships/image" Target="../media/image8.svg"/><Relationship Id="rId4" Type="http://schemas.openxmlformats.org/officeDocument/2006/relationships/image" Target="../media/image51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7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5.png"/><Relationship Id="rId5" Type="http://schemas.openxmlformats.org/officeDocument/2006/relationships/image" Target="../media/image25.png"/><Relationship Id="rId15" Type="http://schemas.openxmlformats.org/officeDocument/2006/relationships/image" Target="../media/image59.png"/><Relationship Id="rId10" Type="http://schemas.openxmlformats.org/officeDocument/2006/relationships/image" Target="../media/image15.jpeg"/><Relationship Id="rId4" Type="http://schemas.openxmlformats.org/officeDocument/2006/relationships/image" Target="../media/image24.png"/><Relationship Id="rId9" Type="http://schemas.openxmlformats.org/officeDocument/2006/relationships/image" Target="../media/image52.svg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://www.yejinblog.com/" TargetMode="External"/><Relationship Id="rId7" Type="http://schemas.openxmlformats.org/officeDocument/2006/relationships/image" Target="../media/image54.svg"/><Relationship Id="rId12" Type="http://schemas.openxmlformats.org/officeDocument/2006/relationships/image" Target="../media/image6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3.png"/><Relationship Id="rId5" Type="http://schemas.openxmlformats.org/officeDocument/2006/relationships/image" Target="../media/image52.svg"/><Relationship Id="rId10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5.jpe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20.sv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8.svg"/><Relationship Id="rId9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4E80B-DB48-9145-9066-C659E4DC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67720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951" y="965200"/>
            <a:ext cx="2490364" cy="49580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15"/>
          <p:cNvGraphicFramePr/>
          <p:nvPr>
            <p:extLst>
              <p:ext uri="{D42A27DB-BD31-4B8C-83A1-F6EECF244321}">
                <p14:modId xmlns:p14="http://schemas.microsoft.com/office/powerpoint/2010/main" val="950104779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B-01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로그인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5"/>
          <p:cNvGraphicFramePr/>
          <p:nvPr>
            <p:extLst>
              <p:ext uri="{D42A27DB-BD31-4B8C-83A1-F6EECF244321}">
                <p14:modId xmlns:p14="http://schemas.microsoft.com/office/powerpoint/2010/main" val="730896999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이메일 입력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 입력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이메일 중복, 형식 검사 통과 시 버튼 활성화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0" name="Google Shape;240;p15"/>
          <p:cNvSpPr/>
          <p:nvPr/>
        </p:nvSpPr>
        <p:spPr>
          <a:xfrm>
            <a:off x="1864360" y="141901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1864360" y="559477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1864360" y="225459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80CE4-147B-B041-BAA8-E5CE6A69BE38}"/>
              </a:ext>
            </a:extLst>
          </p:cNvPr>
          <p:cNvSpPr/>
          <p:nvPr/>
        </p:nvSpPr>
        <p:spPr>
          <a:xfrm>
            <a:off x="2304789" y="2254592"/>
            <a:ext cx="1103344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A180B-9226-D849-A8C4-3A21A7007805}"/>
              </a:ext>
            </a:extLst>
          </p:cNvPr>
          <p:cNvSpPr txBox="1"/>
          <p:nvPr/>
        </p:nvSpPr>
        <p:spPr>
          <a:xfrm>
            <a:off x="2304789" y="2232146"/>
            <a:ext cx="1732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비밀번호를</a:t>
            </a:r>
            <a:r>
              <a:rPr lang="ko-KR" altLang="en-US" sz="1000"/>
              <a:t>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B20C48-BF75-844E-BC41-6AC30EAF4FCE}"/>
              </a:ext>
            </a:extLst>
          </p:cNvPr>
          <p:cNvSpPr/>
          <p:nvPr/>
        </p:nvSpPr>
        <p:spPr>
          <a:xfrm>
            <a:off x="2304790" y="5014905"/>
            <a:ext cx="2207250" cy="386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91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E25A9-0224-3B47-BE0E-DB5FC9C063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190164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065577-E39E-BE4A-8D9B-061AF41AE4F1}"/>
              </a:ext>
            </a:extLst>
          </p:cNvPr>
          <p:cNvSpPr/>
          <p:nvPr/>
        </p:nvSpPr>
        <p:spPr>
          <a:xfrm>
            <a:off x="818946" y="1871347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C6622-3ADC-8D42-9F8F-B27A37EBB6A7}"/>
              </a:ext>
            </a:extLst>
          </p:cNvPr>
          <p:cNvSpPr txBox="1"/>
          <p:nvPr/>
        </p:nvSpPr>
        <p:spPr>
          <a:xfrm>
            <a:off x="917339" y="1342984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어떤 생각을 나누고 싶으신가요</a:t>
            </a:r>
            <a:r>
              <a:rPr kumimoji="1" lang="en-US" altLang="ko-Kore-KR" sz="1400"/>
              <a:t>?</a:t>
            </a:r>
            <a:endParaRPr kumimoji="1" lang="ko-Kore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568E-E460-5F42-983B-B4ADAC242F52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93261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홈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레이아웃 구성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739347"/>
              </p:ext>
            </p:extLst>
          </p:nvPr>
        </p:nvGraphicFramePr>
        <p:xfrm>
          <a:off x="6751320" y="1009226"/>
          <a:ext cx="5039375" cy="29506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하단탭바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왼쪽부터 홈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추천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친구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채팅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내 프로필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내 프로필은 프로필 이미지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나머지는 아이콘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글쓰기 뷰로 이동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(C-05)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검색 뷰로 이동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93659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알림뷰로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이동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13155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401305" y="591294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40;p15">
            <a:extLst>
              <a:ext uri="{FF2B5EF4-FFF2-40B4-BE49-F238E27FC236}">
                <a16:creationId xmlns:a16="http://schemas.microsoft.com/office/drawing/2014/main" id="{38A6EBB2-C1A8-DB4F-A02B-E01949F3784A}"/>
              </a:ext>
            </a:extLst>
          </p:cNvPr>
          <p:cNvSpPr/>
          <p:nvPr/>
        </p:nvSpPr>
        <p:spPr>
          <a:xfrm>
            <a:off x="5100803" y="48550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래픽 2" descr="사용자 윤곽선">
            <a:extLst>
              <a:ext uri="{FF2B5EF4-FFF2-40B4-BE49-F238E27FC236}">
                <a16:creationId xmlns:a16="http://schemas.microsoft.com/office/drawing/2014/main" id="{295016F0-5612-E24F-A0A1-730B3010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5" name="그래픽 4" descr="주택 윤곽선">
            <a:extLst>
              <a:ext uri="{FF2B5EF4-FFF2-40B4-BE49-F238E27FC236}">
                <a16:creationId xmlns:a16="http://schemas.microsoft.com/office/drawing/2014/main" id="{5367F470-B389-0D48-AA5F-181F040CF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13" name="그래픽 12" descr="말풍선 윤곽선">
            <a:extLst>
              <a:ext uri="{FF2B5EF4-FFF2-40B4-BE49-F238E27FC236}">
                <a16:creationId xmlns:a16="http://schemas.microsoft.com/office/drawing/2014/main" id="{1E2142EA-FC62-0642-AF2A-93CAAB6AC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19" name="그래픽 18" descr="종 윤곽선">
            <a:extLst>
              <a:ext uri="{FF2B5EF4-FFF2-40B4-BE49-F238E27FC236}">
                <a16:creationId xmlns:a16="http://schemas.microsoft.com/office/drawing/2014/main" id="{26056600-CB40-5A40-8BA9-D2F4187D0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2667" y="557471"/>
            <a:ext cx="477747" cy="477747"/>
          </a:xfrm>
          <a:prstGeom prst="rect">
            <a:avLst/>
          </a:prstGeom>
        </p:spPr>
      </p:pic>
      <p:pic>
        <p:nvPicPr>
          <p:cNvPr id="23" name="그림 2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19FFEB94-382F-8A43-8717-AB5CB04185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02EBA6-F3DD-764F-A41F-170E61F24741}"/>
              </a:ext>
            </a:extLst>
          </p:cNvPr>
          <p:cNvSpPr txBox="1"/>
          <p:nvPr/>
        </p:nvSpPr>
        <p:spPr>
          <a:xfrm>
            <a:off x="917339" y="575012"/>
            <a:ext cx="92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/>
              <a:t>Valley</a:t>
            </a:r>
            <a:endParaRPr kumimoji="1" lang="ko-Kore-KR" altLang="en-US" sz="24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449920-5C8E-A846-86AF-FE92ED4541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4625" y="2873353"/>
            <a:ext cx="2064799" cy="36725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11AD72-0F77-6F4F-8AB3-032AB9E1EA2C}"/>
              </a:ext>
            </a:extLst>
          </p:cNvPr>
          <p:cNvSpPr txBox="1"/>
          <p:nvPr/>
        </p:nvSpPr>
        <p:spPr>
          <a:xfrm>
            <a:off x="6587483" y="427656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R" altLang="en-US"/>
              <a:t>레퍼런스 </a:t>
            </a:r>
            <a:r>
              <a:rPr kumimoji="1" lang="en-US" altLang="ko-KR"/>
              <a:t>(</a:t>
            </a:r>
            <a:r>
              <a:rPr kumimoji="1" lang="ko-KR" altLang="en-US"/>
              <a:t>글쓰기 부분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3B3D35-ECA1-604D-8A88-0E9524BD753D}"/>
              </a:ext>
            </a:extLst>
          </p:cNvPr>
          <p:cNvSpPr/>
          <p:nvPr/>
        </p:nvSpPr>
        <p:spPr>
          <a:xfrm>
            <a:off x="4286566" y="2710460"/>
            <a:ext cx="2276213" cy="1168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23F5658-75C5-414F-A8DA-A099C47F9860}"/>
              </a:ext>
            </a:extLst>
          </p:cNvPr>
          <p:cNvCxnSpPr/>
          <p:nvPr/>
        </p:nvCxnSpPr>
        <p:spPr>
          <a:xfrm>
            <a:off x="818946" y="1778906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67C73849-DB32-2B41-8B03-89A728AF6450}"/>
              </a:ext>
            </a:extLst>
          </p:cNvPr>
          <p:cNvCxnSpPr/>
          <p:nvPr/>
        </p:nvCxnSpPr>
        <p:spPr>
          <a:xfrm>
            <a:off x="797837" y="1093798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40;p15">
            <a:extLst>
              <a:ext uri="{FF2B5EF4-FFF2-40B4-BE49-F238E27FC236}">
                <a16:creationId xmlns:a16="http://schemas.microsoft.com/office/drawing/2014/main" id="{EA01D8E7-0305-AE4A-A9C4-C6505C98DB3E}"/>
              </a:ext>
            </a:extLst>
          </p:cNvPr>
          <p:cNvSpPr/>
          <p:nvPr/>
        </p:nvSpPr>
        <p:spPr>
          <a:xfrm>
            <a:off x="403079" y="128183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6CA7DC-9858-E346-A5E4-EE6580943095}"/>
              </a:ext>
            </a:extLst>
          </p:cNvPr>
          <p:cNvSpPr/>
          <p:nvPr/>
        </p:nvSpPr>
        <p:spPr>
          <a:xfrm>
            <a:off x="806594" y="3429000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DE5BC0-C533-894D-991B-1D83F24D9728}"/>
              </a:ext>
            </a:extLst>
          </p:cNvPr>
          <p:cNvSpPr/>
          <p:nvPr/>
        </p:nvSpPr>
        <p:spPr>
          <a:xfrm>
            <a:off x="818946" y="5105323"/>
            <a:ext cx="3374265" cy="62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C99BA-A485-E24E-8CD2-7831C5B7E576}"/>
              </a:ext>
            </a:extLst>
          </p:cNvPr>
          <p:cNvSpPr txBox="1"/>
          <p:nvPr/>
        </p:nvSpPr>
        <p:spPr>
          <a:xfrm>
            <a:off x="1926117" y="229049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E3CC7-DD89-3A4C-B914-D4996581628C}"/>
              </a:ext>
            </a:extLst>
          </p:cNvPr>
          <p:cNvSpPr txBox="1"/>
          <p:nvPr/>
        </p:nvSpPr>
        <p:spPr>
          <a:xfrm>
            <a:off x="1926117" y="398596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A013F-09F6-5F45-AE4B-5BD17EDDDA11}"/>
              </a:ext>
            </a:extLst>
          </p:cNvPr>
          <p:cNvSpPr txBox="1"/>
          <p:nvPr/>
        </p:nvSpPr>
        <p:spPr>
          <a:xfrm>
            <a:off x="1916075" y="521580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3</a:t>
            </a:r>
            <a:endParaRPr kumimoji="1" lang="ko-Kore-KR" altLang="en-US"/>
          </a:p>
        </p:txBody>
      </p:sp>
      <p:pic>
        <p:nvPicPr>
          <p:cNvPr id="4" name="그래픽 3" descr="돋보기 단색으로 채워진">
            <a:extLst>
              <a:ext uri="{FF2B5EF4-FFF2-40B4-BE49-F238E27FC236}">
                <a16:creationId xmlns:a16="http://schemas.microsoft.com/office/drawing/2014/main" id="{90A2E493-5E18-FC4B-94A4-09B6A70BDB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27717" y="600183"/>
            <a:ext cx="446117" cy="446117"/>
          </a:xfrm>
          <a:prstGeom prst="rect">
            <a:avLst/>
          </a:prstGeom>
        </p:spPr>
      </p:pic>
      <p:sp>
        <p:nvSpPr>
          <p:cNvPr id="29" name="Google Shape;240;p15">
            <a:extLst>
              <a:ext uri="{FF2B5EF4-FFF2-40B4-BE49-F238E27FC236}">
                <a16:creationId xmlns:a16="http://schemas.microsoft.com/office/drawing/2014/main" id="{1C675258-01D2-A141-BE49-F7A66C002E09}"/>
              </a:ext>
            </a:extLst>
          </p:cNvPr>
          <p:cNvSpPr/>
          <p:nvPr/>
        </p:nvSpPr>
        <p:spPr>
          <a:xfrm>
            <a:off x="4128440" y="64583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래픽 7" descr="산 윤곽선">
            <a:extLst>
              <a:ext uri="{FF2B5EF4-FFF2-40B4-BE49-F238E27FC236}">
                <a16:creationId xmlns:a16="http://schemas.microsoft.com/office/drawing/2014/main" id="{37126756-6931-A043-9342-ACEE185C1F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  <p:sp>
        <p:nvSpPr>
          <p:cNvPr id="39" name="Google Shape;240;p15">
            <a:extLst>
              <a:ext uri="{FF2B5EF4-FFF2-40B4-BE49-F238E27FC236}">
                <a16:creationId xmlns:a16="http://schemas.microsoft.com/office/drawing/2014/main" id="{C8E699B1-3322-744B-8949-5C3A5D717809}"/>
              </a:ext>
            </a:extLst>
          </p:cNvPr>
          <p:cNvSpPr/>
          <p:nvPr/>
        </p:nvSpPr>
        <p:spPr>
          <a:xfrm>
            <a:off x="2920300" y="51032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27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790346" y="734926"/>
            <a:ext cx="3465929" cy="5455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96017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홈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아이템뷰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634542"/>
              </p:ext>
            </p:extLst>
          </p:nvPr>
        </p:nvGraphicFramePr>
        <p:xfrm>
          <a:off x="8468360" y="1009226"/>
          <a:ext cx="3322335" cy="45844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9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err="1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6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작성자 프로필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이름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시간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57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왼쪽은 사진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한장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오른쪽은 사진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여러장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..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96229"/>
                  </a:ext>
                </a:extLst>
              </a:tr>
              <a:tr h="4452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좋아요 아이콘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좋아요 개수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29135"/>
                  </a:ext>
                </a:extLst>
              </a:tr>
              <a:tr h="3843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좋아요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84913"/>
                  </a:ext>
                </a:extLst>
              </a:tr>
              <a:tr h="45057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댓글달기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글 상세 페이지로 이동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816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저장하기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누르면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개인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북마크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목록으로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저장</a:t>
                      </a:r>
                      <a:endParaRPr lang="en-US" altLang="en-US" sz="1200" b="0" u="none" strike="noStrike" cap="none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23395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댓글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갯수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702684"/>
                  </a:ext>
                </a:extLst>
              </a:tr>
              <a:tr h="3723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게시글에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달린 태그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7319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DC9D1C2-9DF9-E547-9B4F-8B972094C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6" b="8578"/>
          <a:stretch/>
        </p:blipFill>
        <p:spPr>
          <a:xfrm>
            <a:off x="790347" y="734926"/>
            <a:ext cx="3457432" cy="5455084"/>
          </a:xfrm>
          <a:prstGeom prst="rect">
            <a:avLst/>
          </a:prstGeom>
        </p:spPr>
      </p:pic>
      <p:sp>
        <p:nvSpPr>
          <p:cNvPr id="29" name="Google Shape;240;p15">
            <a:extLst>
              <a:ext uri="{FF2B5EF4-FFF2-40B4-BE49-F238E27FC236}">
                <a16:creationId xmlns:a16="http://schemas.microsoft.com/office/drawing/2014/main" id="{6F83D9A3-6E6D-9843-9307-47FBAF153E9E}"/>
              </a:ext>
            </a:extLst>
          </p:cNvPr>
          <p:cNvSpPr/>
          <p:nvPr/>
        </p:nvSpPr>
        <p:spPr>
          <a:xfrm>
            <a:off x="416966" y="91823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</p:txBody>
      </p:sp>
      <p:sp>
        <p:nvSpPr>
          <p:cNvPr id="31" name="Google Shape;240;p15">
            <a:extLst>
              <a:ext uri="{FF2B5EF4-FFF2-40B4-BE49-F238E27FC236}">
                <a16:creationId xmlns:a16="http://schemas.microsoft.com/office/drawing/2014/main" id="{53676E88-8AB3-F841-8D06-232D8BD8B9A6}"/>
              </a:ext>
            </a:extLst>
          </p:cNvPr>
          <p:cNvSpPr/>
          <p:nvPr/>
        </p:nvSpPr>
        <p:spPr>
          <a:xfrm>
            <a:off x="416966" y="146477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</a:p>
        </p:txBody>
      </p:sp>
      <p:sp>
        <p:nvSpPr>
          <p:cNvPr id="39" name="Google Shape;240;p15">
            <a:extLst>
              <a:ext uri="{FF2B5EF4-FFF2-40B4-BE49-F238E27FC236}">
                <a16:creationId xmlns:a16="http://schemas.microsoft.com/office/drawing/2014/main" id="{B72C0057-6D60-DB4E-8DD4-E2EA66217957}"/>
              </a:ext>
            </a:extLst>
          </p:cNvPr>
          <p:cNvSpPr/>
          <p:nvPr/>
        </p:nvSpPr>
        <p:spPr>
          <a:xfrm>
            <a:off x="401305" y="218998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55426686-0A8D-4243-AB39-8757A8E04F82}"/>
              </a:ext>
            </a:extLst>
          </p:cNvPr>
          <p:cNvSpPr/>
          <p:nvPr/>
        </p:nvSpPr>
        <p:spPr>
          <a:xfrm>
            <a:off x="416966" y="585930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A56E54A3-01A5-9147-9349-B72164156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18" r="31046" b="9125"/>
          <a:stretch/>
        </p:blipFill>
        <p:spPr>
          <a:xfrm>
            <a:off x="918264" y="5782161"/>
            <a:ext cx="2096785" cy="403217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548D107-A9B5-7C4B-A08E-55077EFD7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89" b="18517"/>
          <a:stretch/>
        </p:blipFill>
        <p:spPr>
          <a:xfrm>
            <a:off x="4392197" y="460596"/>
            <a:ext cx="2330656" cy="2341906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ED9441EA-7666-E646-871E-99C040F39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98" t="74920" r="30727" b="20382"/>
          <a:stretch/>
        </p:blipFill>
        <p:spPr>
          <a:xfrm>
            <a:off x="3628675" y="5537201"/>
            <a:ext cx="529410" cy="3221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65E44-721C-7F44-B696-DED71A2CF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04" y="5885521"/>
            <a:ext cx="1168400" cy="247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B8D679-9AD4-2149-9665-117B471A083F}"/>
              </a:ext>
            </a:extLst>
          </p:cNvPr>
          <p:cNvSpPr txBox="1"/>
          <p:nvPr/>
        </p:nvSpPr>
        <p:spPr>
          <a:xfrm>
            <a:off x="3273551" y="593146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2435AC6-1250-D046-B5C3-FA4FAB5E2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185" y="918234"/>
            <a:ext cx="469900" cy="342900"/>
          </a:xfrm>
          <a:prstGeom prst="rect">
            <a:avLst/>
          </a:prstGeom>
        </p:spPr>
      </p:pic>
      <p:sp>
        <p:nvSpPr>
          <p:cNvPr id="46" name="Google Shape;240;p15">
            <a:extLst>
              <a:ext uri="{FF2B5EF4-FFF2-40B4-BE49-F238E27FC236}">
                <a16:creationId xmlns:a16="http://schemas.microsoft.com/office/drawing/2014/main" id="{30FBABB6-ABE3-8846-9D66-9E0BA925B04F}"/>
              </a:ext>
            </a:extLst>
          </p:cNvPr>
          <p:cNvSpPr/>
          <p:nvPr/>
        </p:nvSpPr>
        <p:spPr>
          <a:xfrm>
            <a:off x="3386268" y="551220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3C339B-CA17-5647-99AF-F1A3E0FFBD9A}"/>
              </a:ext>
            </a:extLst>
          </p:cNvPr>
          <p:cNvSpPr txBox="1"/>
          <p:nvPr/>
        </p:nvSpPr>
        <p:spPr>
          <a:xfrm>
            <a:off x="4256275" y="126465"/>
            <a:ext cx="205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사진여러장일때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DA1C6FB-EDCC-194C-9C13-452C15096515}"/>
              </a:ext>
            </a:extLst>
          </p:cNvPr>
          <p:cNvCxnSpPr>
            <a:cxnSpLocks/>
          </p:cNvCxnSpPr>
          <p:nvPr/>
        </p:nvCxnSpPr>
        <p:spPr>
          <a:xfrm flipV="1">
            <a:off x="3923135" y="1828800"/>
            <a:ext cx="611309" cy="494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052BEC5-C62B-AE4E-BB18-844483E79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44" y="5463030"/>
            <a:ext cx="3457431" cy="91028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0285523-3C6A-AD4A-8232-5C0DEF526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63" y="5785384"/>
            <a:ext cx="3586078" cy="910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AF246-1EEE-6A45-BEF4-E68D344B426F}"/>
              </a:ext>
            </a:extLst>
          </p:cNvPr>
          <p:cNvSpPr txBox="1"/>
          <p:nvPr/>
        </p:nvSpPr>
        <p:spPr>
          <a:xfrm>
            <a:off x="780822" y="5530540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</a:t>
            </a:r>
            <a:r>
              <a:rPr kumimoji="1" lang="ko-Kore-KR" altLang="en-US" sz="1200"/>
              <a:t>요즘관심사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1F5E3-B549-8C4D-B25C-9854099B51F8}"/>
              </a:ext>
            </a:extLst>
          </p:cNvPr>
          <p:cNvSpPr txBox="1"/>
          <p:nvPr/>
        </p:nvSpPr>
        <p:spPr>
          <a:xfrm>
            <a:off x="1773596" y="554098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</a:t>
            </a:r>
            <a:r>
              <a:rPr kumimoji="1" lang="ko-Kore-KR" altLang="en-US" sz="1200"/>
              <a:t>백엔드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50624A-E296-BA4D-972A-A91DCF949158}"/>
              </a:ext>
            </a:extLst>
          </p:cNvPr>
          <p:cNvSpPr txBox="1"/>
          <p:nvPr/>
        </p:nvSpPr>
        <p:spPr>
          <a:xfrm>
            <a:off x="2504272" y="5540984"/>
            <a:ext cx="560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#JAVA</a:t>
            </a:r>
            <a:endParaRPr kumimoji="1" lang="ko-Kore-KR" altLang="en-US" sz="1200"/>
          </a:p>
        </p:txBody>
      </p:sp>
      <p:sp>
        <p:nvSpPr>
          <p:cNvPr id="35" name="Google Shape;240;p15">
            <a:extLst>
              <a:ext uri="{FF2B5EF4-FFF2-40B4-BE49-F238E27FC236}">
                <a16:creationId xmlns:a16="http://schemas.microsoft.com/office/drawing/2014/main" id="{F1AE2807-F327-844C-8FEF-4F8A1162C67A}"/>
              </a:ext>
            </a:extLst>
          </p:cNvPr>
          <p:cNvSpPr/>
          <p:nvPr/>
        </p:nvSpPr>
        <p:spPr>
          <a:xfrm>
            <a:off x="1522763" y="652570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</a:p>
        </p:txBody>
      </p:sp>
      <p:sp>
        <p:nvSpPr>
          <p:cNvPr id="36" name="Google Shape;240;p15">
            <a:extLst>
              <a:ext uri="{FF2B5EF4-FFF2-40B4-BE49-F238E27FC236}">
                <a16:creationId xmlns:a16="http://schemas.microsoft.com/office/drawing/2014/main" id="{4978F227-8320-5A4F-85E0-0D7E445B9216}"/>
              </a:ext>
            </a:extLst>
          </p:cNvPr>
          <p:cNvSpPr/>
          <p:nvPr/>
        </p:nvSpPr>
        <p:spPr>
          <a:xfrm>
            <a:off x="2638524" y="651353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</a:p>
        </p:txBody>
      </p:sp>
      <p:sp>
        <p:nvSpPr>
          <p:cNvPr id="37" name="Google Shape;240;p15">
            <a:extLst>
              <a:ext uri="{FF2B5EF4-FFF2-40B4-BE49-F238E27FC236}">
                <a16:creationId xmlns:a16="http://schemas.microsoft.com/office/drawing/2014/main" id="{46291275-6FDB-B14B-B6A3-2B6885252AFE}"/>
              </a:ext>
            </a:extLst>
          </p:cNvPr>
          <p:cNvSpPr/>
          <p:nvPr/>
        </p:nvSpPr>
        <p:spPr>
          <a:xfrm>
            <a:off x="3798675" y="654688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</a:p>
        </p:txBody>
      </p:sp>
      <p:sp>
        <p:nvSpPr>
          <p:cNvPr id="38" name="Google Shape;240;p15">
            <a:extLst>
              <a:ext uri="{FF2B5EF4-FFF2-40B4-BE49-F238E27FC236}">
                <a16:creationId xmlns:a16="http://schemas.microsoft.com/office/drawing/2014/main" id="{0807B45F-ADAF-F34C-826F-B88C0A64A08B}"/>
              </a:ext>
            </a:extLst>
          </p:cNvPr>
          <p:cNvSpPr/>
          <p:nvPr/>
        </p:nvSpPr>
        <p:spPr>
          <a:xfrm>
            <a:off x="410699" y="551220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5236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090190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홈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아이템뷰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링크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3B6540-1078-6A46-B924-5FD9268BA94C}"/>
              </a:ext>
            </a:extLst>
          </p:cNvPr>
          <p:cNvSpPr/>
          <p:nvPr/>
        </p:nvSpPr>
        <p:spPr>
          <a:xfrm>
            <a:off x="1974752" y="849226"/>
            <a:ext cx="3465929" cy="5143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Google Shape;240;p15">
            <a:extLst>
              <a:ext uri="{FF2B5EF4-FFF2-40B4-BE49-F238E27FC236}">
                <a16:creationId xmlns:a16="http://schemas.microsoft.com/office/drawing/2014/main" id="{CC058D88-8E57-1B44-A3D1-7064ADC187D2}"/>
              </a:ext>
            </a:extLst>
          </p:cNvPr>
          <p:cNvSpPr/>
          <p:nvPr/>
        </p:nvSpPr>
        <p:spPr>
          <a:xfrm>
            <a:off x="1601372" y="103253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</p:txBody>
      </p:sp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4DAA39D8-C1DA-4346-994D-F13DAB66F8BC}"/>
              </a:ext>
            </a:extLst>
          </p:cNvPr>
          <p:cNvSpPr/>
          <p:nvPr/>
        </p:nvSpPr>
        <p:spPr>
          <a:xfrm>
            <a:off x="1601372" y="157907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</a:p>
        </p:txBody>
      </p:sp>
      <p:sp>
        <p:nvSpPr>
          <p:cNvPr id="41" name="Google Shape;240;p15">
            <a:extLst>
              <a:ext uri="{FF2B5EF4-FFF2-40B4-BE49-F238E27FC236}">
                <a16:creationId xmlns:a16="http://schemas.microsoft.com/office/drawing/2014/main" id="{CBCBBFF4-7452-154C-B397-12FDD18C5119}"/>
              </a:ext>
            </a:extLst>
          </p:cNvPr>
          <p:cNvSpPr/>
          <p:nvPr/>
        </p:nvSpPr>
        <p:spPr>
          <a:xfrm>
            <a:off x="1585711" y="230428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08041174-74DE-3B4B-BFC1-7E41E05A6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18" r="31046" b="9125"/>
          <a:stretch/>
        </p:blipFill>
        <p:spPr>
          <a:xfrm>
            <a:off x="2100702" y="5467644"/>
            <a:ext cx="2063525" cy="4032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96BFF9-75F9-9E40-8D17-C760A902D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6" b="20714"/>
          <a:stretch/>
        </p:blipFill>
        <p:spPr>
          <a:xfrm>
            <a:off x="1974752" y="1009226"/>
            <a:ext cx="3465929" cy="4428188"/>
          </a:xfrm>
          <a:prstGeom prst="rect">
            <a:avLst/>
          </a:prstGeom>
        </p:spPr>
      </p:pic>
      <p:graphicFrame>
        <p:nvGraphicFramePr>
          <p:cNvPr id="46" name="Google Shape;239;p15">
            <a:extLst>
              <a:ext uri="{FF2B5EF4-FFF2-40B4-BE49-F238E27FC236}">
                <a16:creationId xmlns:a16="http://schemas.microsoft.com/office/drawing/2014/main" id="{27BED28D-A42C-1542-A38A-6169E6BD8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845069"/>
              </p:ext>
            </p:extLst>
          </p:nvPr>
        </p:nvGraphicFramePr>
        <p:xfrm>
          <a:off x="6613072" y="1009226"/>
          <a:ext cx="5177624" cy="29506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4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작성자 프로필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이름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시간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링크 메인이미지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96229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링크 글 제목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링크 글 내용 미리보기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29135"/>
                  </a:ext>
                </a:extLst>
              </a:tr>
            </a:tbl>
          </a:graphicData>
        </a:graphic>
      </p:graphicFrame>
      <p:sp>
        <p:nvSpPr>
          <p:cNvPr id="47" name="Google Shape;240;p15">
            <a:extLst>
              <a:ext uri="{FF2B5EF4-FFF2-40B4-BE49-F238E27FC236}">
                <a16:creationId xmlns:a16="http://schemas.microsoft.com/office/drawing/2014/main" id="{E0FFCA34-15D5-8A4C-91D8-E1537259DA8E}"/>
              </a:ext>
            </a:extLst>
          </p:cNvPr>
          <p:cNvSpPr/>
          <p:nvPr/>
        </p:nvSpPr>
        <p:spPr>
          <a:xfrm>
            <a:off x="1601372" y="418033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38C08-AF05-E544-AD67-2DC1948F9F98}"/>
              </a:ext>
            </a:extLst>
          </p:cNvPr>
          <p:cNvSpPr txBox="1"/>
          <p:nvPr/>
        </p:nvSpPr>
        <p:spPr>
          <a:xfrm>
            <a:off x="5440681" y="5098312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R" altLang="en-US" err="1"/>
              <a:t>공유랑</a:t>
            </a:r>
            <a:r>
              <a:rPr kumimoji="1" lang="ko-KR" altLang="en-US"/>
              <a:t> 사진 무시</a:t>
            </a:r>
            <a:r>
              <a:rPr kumimoji="1" lang="en-US" altLang="ko-KR"/>
              <a:t>(</a:t>
            </a:r>
            <a:r>
              <a:rPr kumimoji="1" lang="ko-KR" altLang="en-US"/>
              <a:t>댓글만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2B06C6-D8F9-6D46-B13E-502102395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52" y="2304286"/>
            <a:ext cx="3465929" cy="281895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78EC7FE-9DD1-CC42-9F0C-A07CDDACB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37" y="5633613"/>
            <a:ext cx="1168400" cy="2476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53C619-1FA3-AC41-BF8A-C8DB118E4ADE}"/>
              </a:ext>
            </a:extLst>
          </p:cNvPr>
          <p:cNvSpPr txBox="1"/>
          <p:nvPr/>
        </p:nvSpPr>
        <p:spPr>
          <a:xfrm>
            <a:off x="4452084" y="567955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6AB7E69-7C53-DB4E-A908-0CA2F04F2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837" y="1101088"/>
            <a:ext cx="469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952055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C-04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홈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아이템뷰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코드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3B6540-1078-6A46-B924-5FD9268BA94C}"/>
              </a:ext>
            </a:extLst>
          </p:cNvPr>
          <p:cNvSpPr/>
          <p:nvPr/>
        </p:nvSpPr>
        <p:spPr>
          <a:xfrm>
            <a:off x="1688339" y="1723857"/>
            <a:ext cx="3465929" cy="3668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Google Shape;240;p15">
            <a:extLst>
              <a:ext uri="{FF2B5EF4-FFF2-40B4-BE49-F238E27FC236}">
                <a16:creationId xmlns:a16="http://schemas.microsoft.com/office/drawing/2014/main" id="{CC058D88-8E57-1B44-A3D1-7064ADC187D2}"/>
              </a:ext>
            </a:extLst>
          </p:cNvPr>
          <p:cNvSpPr/>
          <p:nvPr/>
        </p:nvSpPr>
        <p:spPr>
          <a:xfrm>
            <a:off x="1314959" y="190716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</p:txBody>
      </p:sp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4DAA39D8-C1DA-4346-994D-F13DAB66F8BC}"/>
              </a:ext>
            </a:extLst>
          </p:cNvPr>
          <p:cNvSpPr/>
          <p:nvPr/>
        </p:nvSpPr>
        <p:spPr>
          <a:xfrm>
            <a:off x="1314959" y="245370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</a:p>
        </p:txBody>
      </p:sp>
      <p:sp>
        <p:nvSpPr>
          <p:cNvPr id="41" name="Google Shape;240;p15">
            <a:extLst>
              <a:ext uri="{FF2B5EF4-FFF2-40B4-BE49-F238E27FC236}">
                <a16:creationId xmlns:a16="http://schemas.microsoft.com/office/drawing/2014/main" id="{CBCBBFF4-7452-154C-B397-12FDD18C5119}"/>
              </a:ext>
            </a:extLst>
          </p:cNvPr>
          <p:cNvSpPr/>
          <p:nvPr/>
        </p:nvSpPr>
        <p:spPr>
          <a:xfrm>
            <a:off x="1299298" y="317891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08041174-74DE-3B4B-BFC1-7E41E05A6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18" r="31046" b="9125"/>
          <a:stretch/>
        </p:blipFill>
        <p:spPr>
          <a:xfrm>
            <a:off x="1860635" y="4711043"/>
            <a:ext cx="2118242" cy="4032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96BFF9-75F9-9E40-8D17-C760A902D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6" b="42259"/>
          <a:stretch/>
        </p:blipFill>
        <p:spPr>
          <a:xfrm>
            <a:off x="1688339" y="1883858"/>
            <a:ext cx="3465929" cy="2460342"/>
          </a:xfrm>
          <a:prstGeom prst="rect">
            <a:avLst/>
          </a:prstGeom>
        </p:spPr>
      </p:pic>
      <p:graphicFrame>
        <p:nvGraphicFramePr>
          <p:cNvPr id="46" name="Google Shape;239;p15">
            <a:extLst>
              <a:ext uri="{FF2B5EF4-FFF2-40B4-BE49-F238E27FC236}">
                <a16:creationId xmlns:a16="http://schemas.microsoft.com/office/drawing/2014/main" id="{27BED28D-A42C-1542-A38A-6169E6BD8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717242"/>
              </p:ext>
            </p:extLst>
          </p:nvPr>
        </p:nvGraphicFramePr>
        <p:xfrm>
          <a:off x="6613072" y="1009226"/>
          <a:ext cx="5177624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4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작성자 프로필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이름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시간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코드블럭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96229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26A086E-E56D-5A42-8BE5-A6FE650A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339" y="2949020"/>
            <a:ext cx="3487948" cy="139517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1C748E3-9716-8142-889E-CEC323974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00" b="20714"/>
          <a:stretch/>
        </p:blipFill>
        <p:spPr>
          <a:xfrm>
            <a:off x="1710358" y="4397992"/>
            <a:ext cx="3465929" cy="369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414481-4CEA-B644-A95B-46A45261C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339" y="2379222"/>
            <a:ext cx="3314700" cy="569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6898F1-B3CE-DD40-8A74-4E6413BEBF97}"/>
              </a:ext>
            </a:extLst>
          </p:cNvPr>
          <p:cNvSpPr txBox="1"/>
          <p:nvPr/>
        </p:nvSpPr>
        <p:spPr>
          <a:xfrm>
            <a:off x="1728902" y="2439663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어쩌구 저쩌구 이거 에러나요</a:t>
            </a:r>
            <a:endParaRPr kumimoji="1" lang="en-US" altLang="ko-Kore-KR" sz="1200"/>
          </a:p>
          <a:p>
            <a:r>
              <a:rPr kumimoji="1" lang="ko-Kore-KR" altLang="en-US" sz="1200"/>
              <a:t>도와주세요 마맘먀먀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83ACDE-6381-1E4B-B2E8-9C8BD34CD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37" y="5633613"/>
            <a:ext cx="1168400" cy="247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59AFF7-71CA-7E4D-A2F2-55975F84E016}"/>
              </a:ext>
            </a:extLst>
          </p:cNvPr>
          <p:cNvSpPr txBox="1"/>
          <p:nvPr/>
        </p:nvSpPr>
        <p:spPr>
          <a:xfrm>
            <a:off x="4080365" y="4902006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36E968B-D078-E84F-B839-FA0B9F667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932" y="1883858"/>
            <a:ext cx="469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664601" y="116053"/>
            <a:ext cx="3374265" cy="67419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568E-E460-5F42-983B-B4ADAC242F52}"/>
              </a:ext>
            </a:extLst>
          </p:cNvPr>
          <p:cNvSpPr/>
          <p:nvPr/>
        </p:nvSpPr>
        <p:spPr>
          <a:xfrm>
            <a:off x="664601" y="4521288"/>
            <a:ext cx="3374265" cy="403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9873414"/>
              </p:ext>
            </p:extLst>
          </p:nvPr>
        </p:nvGraphicFramePr>
        <p:xfrm>
          <a:off x="8468360" y="186266"/>
          <a:ext cx="3322325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err="1"/>
                        <a:t>홈</a:t>
                      </a:r>
                      <a:r>
                        <a:rPr lang="en-US"/>
                        <a:t> </a:t>
                      </a:r>
                      <a:r>
                        <a:rPr lang="en-US" altLang="ko-KR"/>
                        <a:t>– </a:t>
                      </a:r>
                      <a:r>
                        <a:rPr lang="ko-KR" altLang="en-US" err="1"/>
                        <a:t>게시글</a:t>
                      </a:r>
                      <a:r>
                        <a:rPr lang="ko-KR" altLang="en-US"/>
                        <a:t> 상세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659428"/>
              </p:ext>
            </p:extLst>
          </p:nvPr>
        </p:nvGraphicFramePr>
        <p:xfrm>
          <a:off x="6751320" y="1009226"/>
          <a:ext cx="5039375" cy="3592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게시글 작성 타이틀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취소 아이콘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엑스가 너무 단호한거같아서 화살표랑 고민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작성자 이름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 작성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댓글 정렬 순서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생성일 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38956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>
                          <a:solidFill>
                            <a:schemeClr val="dk1"/>
                          </a:solidFill>
                          <a:latin typeface="Calibri"/>
                        </a:rPr>
                        <a:t>댓글 규칙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noProof="0">
                          <a:solidFill>
                            <a:schemeClr val="dk1"/>
                          </a:solidFill>
                          <a:latin typeface="+mn-lt"/>
                        </a:rPr>
                        <a:t>댓글 규칙 </a:t>
                      </a:r>
                      <a:r>
                        <a:rPr lang="en-US" altLang="ko-KR" sz="1200" b="0" i="0" u="none" strike="noStrike" cap="none" noProof="0">
                          <a:solidFill>
                            <a:schemeClr val="dk1"/>
                          </a:solidFill>
                          <a:latin typeface="+mn-lt"/>
                        </a:rPr>
                        <a:t>: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1. 최대 300자 제한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2061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232068" y="24742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2EBA6-F3DD-764F-A41F-170E61F24741}"/>
              </a:ext>
            </a:extLst>
          </p:cNvPr>
          <p:cNvSpPr txBox="1"/>
          <p:nvPr/>
        </p:nvSpPr>
        <p:spPr>
          <a:xfrm>
            <a:off x="1069501" y="2474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김예진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1AD72-0F77-6F4F-8AB3-032AB9E1EA2C}"/>
              </a:ext>
            </a:extLst>
          </p:cNvPr>
          <p:cNvSpPr txBox="1"/>
          <p:nvPr/>
        </p:nvSpPr>
        <p:spPr>
          <a:xfrm>
            <a:off x="6014110" y="5953404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ore-KR" altLang="en-US"/>
              <a:t>댓글 레퍼런스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23F5658-75C5-414F-A8DA-A099C47F9860}"/>
              </a:ext>
            </a:extLst>
          </p:cNvPr>
          <p:cNvCxnSpPr/>
          <p:nvPr/>
        </p:nvCxnSpPr>
        <p:spPr>
          <a:xfrm>
            <a:off x="664601" y="138463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67C73849-DB32-2B41-8B03-89A728AF6450}"/>
              </a:ext>
            </a:extLst>
          </p:cNvPr>
          <p:cNvCxnSpPr/>
          <p:nvPr/>
        </p:nvCxnSpPr>
        <p:spPr>
          <a:xfrm>
            <a:off x="643492" y="699527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40;p15">
            <a:extLst>
              <a:ext uri="{FF2B5EF4-FFF2-40B4-BE49-F238E27FC236}">
                <a16:creationId xmlns:a16="http://schemas.microsoft.com/office/drawing/2014/main" id="{EA01D8E7-0305-AE4A-A9C4-C6505C98DB3E}"/>
              </a:ext>
            </a:extLst>
          </p:cNvPr>
          <p:cNvSpPr/>
          <p:nvPr/>
        </p:nvSpPr>
        <p:spPr>
          <a:xfrm>
            <a:off x="248734" y="88756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래픽 3" descr="닫기 윤곽선">
            <a:extLst>
              <a:ext uri="{FF2B5EF4-FFF2-40B4-BE49-F238E27FC236}">
                <a16:creationId xmlns:a16="http://schemas.microsoft.com/office/drawing/2014/main" id="{3812702C-51CC-F743-93E4-1A9A5D24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628" y="250992"/>
            <a:ext cx="263769" cy="263769"/>
          </a:xfrm>
          <a:prstGeom prst="rect">
            <a:avLst/>
          </a:prstGeom>
        </p:spPr>
      </p:pic>
      <p:sp>
        <p:nvSpPr>
          <p:cNvPr id="31" name="Google Shape;240;p15">
            <a:extLst>
              <a:ext uri="{FF2B5EF4-FFF2-40B4-BE49-F238E27FC236}">
                <a16:creationId xmlns:a16="http://schemas.microsoft.com/office/drawing/2014/main" id="{687C69A4-FE49-B148-8F20-B352C43C0C84}"/>
              </a:ext>
            </a:extLst>
          </p:cNvPr>
          <p:cNvSpPr/>
          <p:nvPr/>
        </p:nvSpPr>
        <p:spPr>
          <a:xfrm>
            <a:off x="250147" y="161945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9C3280BF-5526-D04E-A605-3183A4EF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47" b="20714"/>
          <a:stretch/>
        </p:blipFill>
        <p:spPr>
          <a:xfrm>
            <a:off x="686634" y="746865"/>
            <a:ext cx="3345878" cy="37950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5B6E9B1-F7A7-9A45-B3C5-8E4601651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4" y="1443214"/>
            <a:ext cx="3388998" cy="28189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1921D7C-49DF-2148-8DC5-3780950DC0F5}"/>
              </a:ext>
            </a:extLst>
          </p:cNvPr>
          <p:cNvSpPr txBox="1"/>
          <p:nvPr/>
        </p:nvSpPr>
        <p:spPr>
          <a:xfrm>
            <a:off x="6976754" y="517915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BC17B5C-642A-8A4D-910B-18EF1F1D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76" y="592312"/>
            <a:ext cx="469900" cy="34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4E0F0-354C-EB4F-BD11-91B26B428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21" y="4270323"/>
            <a:ext cx="1651000" cy="330200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1A9C7EAA-9328-7F43-B989-9872580251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318" r="31046" b="9125"/>
          <a:stretch/>
        </p:blipFill>
        <p:spPr>
          <a:xfrm>
            <a:off x="752888" y="4457560"/>
            <a:ext cx="2118242" cy="4032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46E8A6-9543-B144-A0F9-4E68AD108E0A}"/>
              </a:ext>
            </a:extLst>
          </p:cNvPr>
          <p:cNvSpPr txBox="1"/>
          <p:nvPr/>
        </p:nvSpPr>
        <p:spPr>
          <a:xfrm>
            <a:off x="2972618" y="46485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48" name="그림 47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85D6467-C2CF-9E4F-9779-F494C1CD03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829" y="5415361"/>
            <a:ext cx="375872" cy="374870"/>
          </a:xfrm>
          <a:prstGeom prst="ellipse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D8D1A8-4F07-C244-BE14-035225C48562}"/>
              </a:ext>
            </a:extLst>
          </p:cNvPr>
          <p:cNvSpPr/>
          <p:nvPr/>
        </p:nvSpPr>
        <p:spPr>
          <a:xfrm>
            <a:off x="1291380" y="5660342"/>
            <a:ext cx="2415235" cy="403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E4CFF-E3AA-5243-B002-76C82BB1F9BF}"/>
              </a:ext>
            </a:extLst>
          </p:cNvPr>
          <p:cNvSpPr txBox="1"/>
          <p:nvPr/>
        </p:nvSpPr>
        <p:spPr>
          <a:xfrm>
            <a:off x="1200440" y="542116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김댓글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18D80-125E-AF4F-89CE-AA8ABAEE6E1A}"/>
              </a:ext>
            </a:extLst>
          </p:cNvPr>
          <p:cNvSpPr txBox="1"/>
          <p:nvPr/>
        </p:nvSpPr>
        <p:spPr>
          <a:xfrm>
            <a:off x="1674970" y="5433353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3</a:t>
            </a:r>
            <a:r>
              <a:rPr kumimoji="1" lang="ko-Kore-KR" altLang="en-US" sz="900"/>
              <a:t>분전</a:t>
            </a:r>
          </a:p>
        </p:txBody>
      </p:sp>
      <p:pic>
        <p:nvPicPr>
          <p:cNvPr id="50" name="그림 49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BBDFA809-9DE8-D84C-948D-498479044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695" y="6131736"/>
            <a:ext cx="375872" cy="374870"/>
          </a:xfrm>
          <a:prstGeom prst="ellipse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98AD865-C78B-9647-B34F-A9707363DFF3}"/>
              </a:ext>
            </a:extLst>
          </p:cNvPr>
          <p:cNvSpPr/>
          <p:nvPr/>
        </p:nvSpPr>
        <p:spPr>
          <a:xfrm>
            <a:off x="1278246" y="6376717"/>
            <a:ext cx="2415235" cy="403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33D01-4929-8C46-A0C0-92D45DA77D09}"/>
              </a:ext>
            </a:extLst>
          </p:cNvPr>
          <p:cNvSpPr txBox="1"/>
          <p:nvPr/>
        </p:nvSpPr>
        <p:spPr>
          <a:xfrm>
            <a:off x="1187306" y="613754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김댓글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150C7-420E-7E46-9491-D1946A721E70}"/>
              </a:ext>
            </a:extLst>
          </p:cNvPr>
          <p:cNvSpPr txBox="1"/>
          <p:nvPr/>
        </p:nvSpPr>
        <p:spPr>
          <a:xfrm>
            <a:off x="1661836" y="6149728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3</a:t>
            </a:r>
            <a:r>
              <a:rPr kumimoji="1" lang="ko-Kore-KR" altLang="en-US" sz="900"/>
              <a:t>분전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6BF5512-2621-484F-87EF-D14CB42E5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462" y="3525048"/>
            <a:ext cx="1798863" cy="3199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7BD685-47CF-EE4A-85E2-E8D92C0E6164}"/>
              </a:ext>
            </a:extLst>
          </p:cNvPr>
          <p:cNvSpPr/>
          <p:nvPr/>
        </p:nvSpPr>
        <p:spPr>
          <a:xfrm>
            <a:off x="672440" y="4937821"/>
            <a:ext cx="3374265" cy="403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8F2285-5EFE-AA48-B8AF-679898C99F4D}"/>
              </a:ext>
            </a:extLst>
          </p:cNvPr>
          <p:cNvSpPr/>
          <p:nvPr/>
        </p:nvSpPr>
        <p:spPr>
          <a:xfrm>
            <a:off x="735052" y="4978183"/>
            <a:ext cx="2896691" cy="308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494EA-2681-B94A-905C-D9ECB431AFDA}"/>
              </a:ext>
            </a:extLst>
          </p:cNvPr>
          <p:cNvSpPr txBox="1"/>
          <p:nvPr/>
        </p:nvSpPr>
        <p:spPr>
          <a:xfrm>
            <a:off x="809829" y="5005306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댓글을 입력하세요</a:t>
            </a:r>
            <a:r>
              <a:rPr kumimoji="1" lang="en-US" altLang="ko-Kore-KR" sz="1200"/>
              <a:t>.</a:t>
            </a:r>
            <a:endParaRPr kumimoji="1" lang="ko-Kore-KR" altLang="en-US" sz="1200"/>
          </a:p>
        </p:txBody>
      </p:sp>
      <p:pic>
        <p:nvPicPr>
          <p:cNvPr id="56" name="그래픽 55" descr="확인 표시 윤곽선">
            <a:extLst>
              <a:ext uri="{FF2B5EF4-FFF2-40B4-BE49-F238E27FC236}">
                <a16:creationId xmlns:a16="http://schemas.microsoft.com/office/drawing/2014/main" id="{E91F9BD1-CD58-3845-91CA-F077F43FCB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00952" y="5000089"/>
            <a:ext cx="268705" cy="268705"/>
          </a:xfrm>
          <a:prstGeom prst="rect">
            <a:avLst/>
          </a:prstGeom>
        </p:spPr>
      </p:pic>
      <p:sp>
        <p:nvSpPr>
          <p:cNvPr id="34" name="Google Shape;240;p15">
            <a:extLst>
              <a:ext uri="{FF2B5EF4-FFF2-40B4-BE49-F238E27FC236}">
                <a16:creationId xmlns:a16="http://schemas.microsoft.com/office/drawing/2014/main" id="{2F093B04-7D25-4A15-A3CE-9A3E0D97FBEB}"/>
              </a:ext>
            </a:extLst>
          </p:cNvPr>
          <p:cNvSpPr/>
          <p:nvPr/>
        </p:nvSpPr>
        <p:spPr>
          <a:xfrm>
            <a:off x="350630" y="547132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altLang="ko-KR" sz="1200">
              <a:solidFill>
                <a:schemeClr val="lt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672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C6622-3ADC-8D42-9F8F-B27A37EBB6A7}"/>
              </a:ext>
            </a:extLst>
          </p:cNvPr>
          <p:cNvSpPr txBox="1"/>
          <p:nvPr/>
        </p:nvSpPr>
        <p:spPr>
          <a:xfrm>
            <a:off x="1462720" y="12295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568E-E460-5F42-983B-B4ADAC242F52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716137"/>
              </p:ext>
            </p:extLst>
          </p:nvPr>
        </p:nvGraphicFramePr>
        <p:xfrm>
          <a:off x="8486721" y="39374"/>
          <a:ext cx="3322325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C-06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err="1"/>
                        <a:t>홈</a:t>
                      </a:r>
                      <a:r>
                        <a:rPr lang="en-US"/>
                        <a:t> </a:t>
                      </a:r>
                      <a:r>
                        <a:rPr lang="en-US" altLang="ko-KR"/>
                        <a:t>– </a:t>
                      </a:r>
                      <a:r>
                        <a:rPr lang="ko-KR" altLang="en-US"/>
                        <a:t>글쓰기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005485"/>
              </p:ext>
            </p:extLst>
          </p:nvPr>
        </p:nvGraphicFramePr>
        <p:xfrm>
          <a:off x="6879850" y="742986"/>
          <a:ext cx="5039374" cy="624663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46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err="1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작성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타이틀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취소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아이콘</a:t>
                      </a:r>
                      <a:endParaRPr lang="en-US" altLang="ko-KR" sz="1200" b="0" u="none" strike="noStrike" cap="none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작성자 이름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 작성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사진 첨부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사진 선택하는 곳으로 연결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388284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링크 첨부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3089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코드블럭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추가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492275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글에 태그 달기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태그 달리면 오른쪽같이 나옴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3423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>
                          <a:latin typeface="맑은 고딕"/>
                          <a:ea typeface="맑은 고딕"/>
                        </a:rPr>
                        <a:t>* 규칙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- 사진 : 최소 0장 최대 8장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- 내용 : 공백포함 최소1자 최대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1000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자. 내용포함시 게시버튼 활성화.</a:t>
                      </a:r>
                      <a:endParaRPr lang="ko-KR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- URL : 1개제한</a:t>
                      </a:r>
                      <a:endParaRPr lang="ko-KR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sz="1200" b="0" i="0" u="none" strike="noStrike" cap="none" noProof="0" err="1">
                          <a:latin typeface="맑은 고딕"/>
                          <a:ea typeface="맑은 고딕"/>
                        </a:rPr>
                        <a:t>코드블럭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: 3000자</a:t>
                      </a:r>
                      <a:endParaRPr lang="ko-KR"/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- 태그개수 : 최대 5개</a:t>
                      </a:r>
                      <a:endParaRPr lang="ko-KR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111608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386413" y="64170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" name="그림 2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19FFEB94-382F-8A43-8717-AB5CB041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73" y="1194140"/>
            <a:ext cx="477747" cy="476473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02EBA6-F3DD-764F-A41F-170E61F24741}"/>
              </a:ext>
            </a:extLst>
          </p:cNvPr>
          <p:cNvSpPr txBox="1"/>
          <p:nvPr/>
        </p:nvSpPr>
        <p:spPr>
          <a:xfrm>
            <a:off x="1223846" y="64170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게시물 작성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1AD72-0F77-6F4F-8AB3-032AB9E1EA2C}"/>
              </a:ext>
            </a:extLst>
          </p:cNvPr>
          <p:cNvSpPr txBox="1"/>
          <p:nvPr/>
        </p:nvSpPr>
        <p:spPr>
          <a:xfrm>
            <a:off x="5961444" y="40198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23F5658-75C5-414F-A8DA-A099C47F9860}"/>
              </a:ext>
            </a:extLst>
          </p:cNvPr>
          <p:cNvCxnSpPr/>
          <p:nvPr/>
        </p:nvCxnSpPr>
        <p:spPr>
          <a:xfrm>
            <a:off x="818946" y="1778906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67C73849-DB32-2B41-8B03-89A728AF6450}"/>
              </a:ext>
            </a:extLst>
          </p:cNvPr>
          <p:cNvCxnSpPr/>
          <p:nvPr/>
        </p:nvCxnSpPr>
        <p:spPr>
          <a:xfrm>
            <a:off x="797837" y="1093798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40;p15">
            <a:extLst>
              <a:ext uri="{FF2B5EF4-FFF2-40B4-BE49-F238E27FC236}">
                <a16:creationId xmlns:a16="http://schemas.microsoft.com/office/drawing/2014/main" id="{EA01D8E7-0305-AE4A-A9C4-C6505C98DB3E}"/>
              </a:ext>
            </a:extLst>
          </p:cNvPr>
          <p:cNvSpPr/>
          <p:nvPr/>
        </p:nvSpPr>
        <p:spPr>
          <a:xfrm>
            <a:off x="403079" y="128183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래픽 3" descr="닫기 윤곽선">
            <a:extLst>
              <a:ext uri="{FF2B5EF4-FFF2-40B4-BE49-F238E27FC236}">
                <a16:creationId xmlns:a16="http://schemas.microsoft.com/office/drawing/2014/main" id="{3812702C-51CC-F743-93E4-1A9A5D241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973" y="645263"/>
            <a:ext cx="263769" cy="2637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E5C0AD3-96EB-7648-A52C-04C1F3EC19B3}"/>
              </a:ext>
            </a:extLst>
          </p:cNvPr>
          <p:cNvSpPr txBox="1"/>
          <p:nvPr/>
        </p:nvSpPr>
        <p:spPr>
          <a:xfrm>
            <a:off x="824885" y="2015127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어떤 생각을 나누고 싶으신가요</a:t>
            </a:r>
            <a:r>
              <a:rPr kumimoji="1" lang="en-US" altLang="ko-Kore-KR" sz="1400"/>
              <a:t>?</a:t>
            </a:r>
            <a:endParaRPr kumimoji="1" lang="ko-Kore-KR" altLang="en-US" sz="1400"/>
          </a:p>
        </p:txBody>
      </p:sp>
      <p:sp>
        <p:nvSpPr>
          <p:cNvPr id="31" name="Google Shape;240;p15">
            <a:extLst>
              <a:ext uri="{FF2B5EF4-FFF2-40B4-BE49-F238E27FC236}">
                <a16:creationId xmlns:a16="http://schemas.microsoft.com/office/drawing/2014/main" id="{687C69A4-FE49-B148-8F20-B352C43C0C84}"/>
              </a:ext>
            </a:extLst>
          </p:cNvPr>
          <p:cNvSpPr/>
          <p:nvPr/>
        </p:nvSpPr>
        <p:spPr>
          <a:xfrm>
            <a:off x="404492" y="201372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래픽 7" descr="종이 클립 윤곽선">
            <a:extLst>
              <a:ext uri="{FF2B5EF4-FFF2-40B4-BE49-F238E27FC236}">
                <a16:creationId xmlns:a16="http://schemas.microsoft.com/office/drawing/2014/main" id="{DFEDAD99-241D-4A4E-B89D-BE50E36F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7157" y="5808803"/>
            <a:ext cx="457200" cy="457200"/>
          </a:xfrm>
          <a:prstGeom prst="rect">
            <a:avLst/>
          </a:prstGeom>
        </p:spPr>
      </p:pic>
      <p:pic>
        <p:nvPicPr>
          <p:cNvPr id="18" name="그래픽 17" descr="이미지 윤곽선">
            <a:extLst>
              <a:ext uri="{FF2B5EF4-FFF2-40B4-BE49-F238E27FC236}">
                <a16:creationId xmlns:a16="http://schemas.microsoft.com/office/drawing/2014/main" id="{BDF6EB58-E9F8-E344-A42F-11FEA8382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083" y="5858294"/>
            <a:ext cx="437313" cy="43731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1843C6-2495-F34B-A47E-B6F7F197000C}"/>
              </a:ext>
            </a:extLst>
          </p:cNvPr>
          <p:cNvSpPr/>
          <p:nvPr/>
        </p:nvSpPr>
        <p:spPr>
          <a:xfrm>
            <a:off x="818946" y="5157524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Google Shape;240;p15">
            <a:extLst>
              <a:ext uri="{FF2B5EF4-FFF2-40B4-BE49-F238E27FC236}">
                <a16:creationId xmlns:a16="http://schemas.microsoft.com/office/drawing/2014/main" id="{7665278D-993F-904C-BC72-30C5B9F34708}"/>
              </a:ext>
            </a:extLst>
          </p:cNvPr>
          <p:cNvSpPr/>
          <p:nvPr/>
        </p:nvSpPr>
        <p:spPr>
          <a:xfrm>
            <a:off x="844132" y="626205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11FBB616-0810-3341-83BD-34F9033B5E06}"/>
              </a:ext>
            </a:extLst>
          </p:cNvPr>
          <p:cNvSpPr/>
          <p:nvPr/>
        </p:nvSpPr>
        <p:spPr>
          <a:xfrm>
            <a:off x="1338260" y="624964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래픽 20" descr="웹 디자인 단색으로 채워진">
            <a:extLst>
              <a:ext uri="{FF2B5EF4-FFF2-40B4-BE49-F238E27FC236}">
                <a16:creationId xmlns:a16="http://schemas.microsoft.com/office/drawing/2014/main" id="{2DC90C4A-21DF-4144-A955-353BFAF46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0023" y="5827867"/>
            <a:ext cx="457200" cy="457200"/>
          </a:xfrm>
          <a:prstGeom prst="rect">
            <a:avLst/>
          </a:prstGeom>
        </p:spPr>
      </p:pic>
      <p:sp>
        <p:nvSpPr>
          <p:cNvPr id="41" name="Google Shape;240;p15">
            <a:extLst>
              <a:ext uri="{FF2B5EF4-FFF2-40B4-BE49-F238E27FC236}">
                <a16:creationId xmlns:a16="http://schemas.microsoft.com/office/drawing/2014/main" id="{566370FB-F98C-5943-A971-4FA6700AEB01}"/>
              </a:ext>
            </a:extLst>
          </p:cNvPr>
          <p:cNvSpPr/>
          <p:nvPr/>
        </p:nvSpPr>
        <p:spPr>
          <a:xfrm>
            <a:off x="1840023" y="625863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934EE0-7992-A24B-AC20-C379731EE5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4958" y="498420"/>
            <a:ext cx="1646486" cy="2928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A6E68-EBD4-0F44-A1E5-3BE8ABE2BF50}"/>
              </a:ext>
            </a:extLst>
          </p:cNvPr>
          <p:cNvSpPr txBox="1"/>
          <p:nvPr/>
        </p:nvSpPr>
        <p:spPr>
          <a:xfrm>
            <a:off x="854523" y="52703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 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9D1F5-CD34-F448-93EB-CE86A3E9D43F}"/>
              </a:ext>
            </a:extLst>
          </p:cNvPr>
          <p:cNvSpPr txBox="1"/>
          <p:nvPr/>
        </p:nvSpPr>
        <p:spPr>
          <a:xfrm>
            <a:off x="1043394" y="532244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태그를 달아주세요</a:t>
            </a:r>
          </a:p>
        </p:txBody>
      </p:sp>
      <p:sp>
        <p:nvSpPr>
          <p:cNvPr id="28" name="Google Shape;240;p15">
            <a:extLst>
              <a:ext uri="{FF2B5EF4-FFF2-40B4-BE49-F238E27FC236}">
                <a16:creationId xmlns:a16="http://schemas.microsoft.com/office/drawing/2014/main" id="{0FB09774-C3B8-8449-B93A-E55972595F1D}"/>
              </a:ext>
            </a:extLst>
          </p:cNvPr>
          <p:cNvSpPr/>
          <p:nvPr/>
        </p:nvSpPr>
        <p:spPr>
          <a:xfrm>
            <a:off x="653412" y="510690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80A8F8-8377-DD41-8CE8-3B4307B6D7F0}"/>
              </a:ext>
            </a:extLst>
          </p:cNvPr>
          <p:cNvSpPr/>
          <p:nvPr/>
        </p:nvSpPr>
        <p:spPr>
          <a:xfrm>
            <a:off x="4253162" y="5953312"/>
            <a:ext cx="2667350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4BDC969-85A6-2B4A-950C-1912B84DA49A}"/>
              </a:ext>
            </a:extLst>
          </p:cNvPr>
          <p:cNvSpPr/>
          <p:nvPr/>
        </p:nvSpPr>
        <p:spPr>
          <a:xfrm>
            <a:off x="4443013" y="6062640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D56FF-A2ED-F645-8B52-94B39A581A95}"/>
              </a:ext>
            </a:extLst>
          </p:cNvPr>
          <p:cNvSpPr txBox="1"/>
          <p:nvPr/>
        </p:nvSpPr>
        <p:spPr>
          <a:xfrm>
            <a:off x="4429317" y="611114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#</a:t>
            </a:r>
            <a:r>
              <a:rPr kumimoji="1" lang="ko-KR" altLang="en-US" sz="1200"/>
              <a:t>크리스마스</a:t>
            </a:r>
            <a:endParaRPr kumimoji="1" lang="ko-Kore-KR" altLang="en-US" sz="1200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CABFB2DC-11F1-4543-B50D-F79D8BF87E17}"/>
              </a:ext>
            </a:extLst>
          </p:cNvPr>
          <p:cNvSpPr/>
          <p:nvPr/>
        </p:nvSpPr>
        <p:spPr>
          <a:xfrm>
            <a:off x="5576611" y="6062641"/>
            <a:ext cx="569387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2C5FC-39F6-B049-9753-119BAC6C6B9C}"/>
              </a:ext>
            </a:extLst>
          </p:cNvPr>
          <p:cNvSpPr txBox="1"/>
          <p:nvPr/>
        </p:nvSpPr>
        <p:spPr>
          <a:xfrm>
            <a:off x="5562915" y="6111146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#</a:t>
            </a:r>
            <a:r>
              <a:rPr kumimoji="1" lang="ko-KR" altLang="en-US" sz="1200"/>
              <a:t>겨울</a:t>
            </a:r>
            <a:endParaRPr kumimoji="1" lang="ko-Kore-KR" altLang="en-US" sz="120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D7E49F1-8ED7-D749-B19B-566A27CA7B78}"/>
              </a:ext>
            </a:extLst>
          </p:cNvPr>
          <p:cNvSpPr/>
          <p:nvPr/>
        </p:nvSpPr>
        <p:spPr>
          <a:xfrm>
            <a:off x="6214522" y="6062641"/>
            <a:ext cx="764407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AC37-2BAA-FE47-B690-FB225F5F2706}"/>
              </a:ext>
            </a:extLst>
          </p:cNvPr>
          <p:cNvSpPr txBox="1"/>
          <p:nvPr/>
        </p:nvSpPr>
        <p:spPr>
          <a:xfrm>
            <a:off x="6200826" y="611114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#</a:t>
            </a:r>
            <a:r>
              <a:rPr kumimoji="1" lang="ko-KR" altLang="en-US" sz="1200"/>
              <a:t>붕어빵</a:t>
            </a:r>
            <a:endParaRPr kumimoji="1" lang="ko-Kore-KR" altLang="en-US" sz="12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C77BDB0-34EE-BB45-8ACA-67266030B544}"/>
              </a:ext>
            </a:extLst>
          </p:cNvPr>
          <p:cNvCxnSpPr/>
          <p:nvPr/>
        </p:nvCxnSpPr>
        <p:spPr>
          <a:xfrm>
            <a:off x="3994484" y="5630218"/>
            <a:ext cx="434833" cy="25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9DE723-BDF4-FC47-812A-6E7F57D505F2}"/>
              </a:ext>
            </a:extLst>
          </p:cNvPr>
          <p:cNvSpPr txBox="1"/>
          <p:nvPr/>
        </p:nvSpPr>
        <p:spPr>
          <a:xfrm>
            <a:off x="4505574" y="5645533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태그 작성 결과</a:t>
            </a:r>
          </a:p>
        </p:txBody>
      </p:sp>
    </p:spTree>
    <p:extLst>
      <p:ext uri="{BB962C8B-B14F-4D97-AF65-F5344CB8AC3E}">
        <p14:creationId xmlns:p14="http://schemas.microsoft.com/office/powerpoint/2010/main" val="230035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5EF-3BD9-5F45-8C4A-DE8F37B8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팔로우</a:t>
            </a:r>
            <a:r>
              <a:rPr kumimoji="1" lang="en-US" altLang="ko-Kore-KR"/>
              <a:t>/</a:t>
            </a:r>
            <a:r>
              <a:rPr kumimoji="1" lang="ko-Kore-KR" altLang="en-US"/>
              <a:t>팔로잉</a:t>
            </a:r>
          </a:p>
        </p:txBody>
      </p:sp>
    </p:spTree>
    <p:extLst>
      <p:ext uri="{BB962C8B-B14F-4D97-AF65-F5344CB8AC3E}">
        <p14:creationId xmlns:p14="http://schemas.microsoft.com/office/powerpoint/2010/main" val="28898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0AE83E-6B8C-F247-AE9D-FEF76F7F2611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39B87-5B18-024A-BDC0-BDE328308EE1}"/>
              </a:ext>
            </a:extLst>
          </p:cNvPr>
          <p:cNvSpPr txBox="1"/>
          <p:nvPr/>
        </p:nvSpPr>
        <p:spPr>
          <a:xfrm>
            <a:off x="1478050" y="25511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graphicFrame>
        <p:nvGraphicFramePr>
          <p:cNvPr id="7" name="Google Shape;238;p15">
            <a:extLst>
              <a:ext uri="{FF2B5EF4-FFF2-40B4-BE49-F238E27FC236}">
                <a16:creationId xmlns:a16="http://schemas.microsoft.com/office/drawing/2014/main" id="{E0A012E8-0A0E-5F40-84C3-765C61081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01378"/>
              </p:ext>
            </p:extLst>
          </p:nvPr>
        </p:nvGraphicFramePr>
        <p:xfrm>
          <a:off x="8468360" y="186266"/>
          <a:ext cx="3322325" cy="579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E-01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/>
                        <a:t>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모든 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팔로잉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239;p15">
            <a:extLst>
              <a:ext uri="{FF2B5EF4-FFF2-40B4-BE49-F238E27FC236}">
                <a16:creationId xmlns:a16="http://schemas.microsoft.com/office/drawing/2014/main" id="{2715A0B9-1062-4346-8533-FD7481A31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938371"/>
              </p:ext>
            </p:extLst>
          </p:nvPr>
        </p:nvGraphicFramePr>
        <p:xfrm>
          <a:off x="6751320" y="1009226"/>
          <a:ext cx="5039375" cy="3592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모든 친구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추천 친구 누르면 밑의 목록 교체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디폴트는 모든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사람 명수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팔로워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멘트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두꺼운 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옮겨다님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03165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아이템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개인 프로필로 이동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현재 상태는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누르면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취소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인스타그램이랑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동일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취소되면 오른쪽처럼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버튼으로 변경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친구 목록에서 검색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35882"/>
                  </a:ext>
                </a:extLst>
              </a:tr>
            </a:tbl>
          </a:graphicData>
        </a:graphic>
      </p:graphicFrame>
      <p:sp>
        <p:nvSpPr>
          <p:cNvPr id="9" name="Google Shape;240;p15">
            <a:extLst>
              <a:ext uri="{FF2B5EF4-FFF2-40B4-BE49-F238E27FC236}">
                <a16:creationId xmlns:a16="http://schemas.microsoft.com/office/drawing/2014/main" id="{7086C07F-47F8-6942-8F45-56B8668BDF1C}"/>
              </a:ext>
            </a:extLst>
          </p:cNvPr>
          <p:cNvSpPr/>
          <p:nvPr/>
        </p:nvSpPr>
        <p:spPr>
          <a:xfrm>
            <a:off x="438718" y="10892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7597EF65-B124-9F46-AE75-5DF90EC0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6" y="2499600"/>
            <a:ext cx="417796" cy="41668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B2A282-4E00-3842-AA0F-8ED9E1B04EBA}"/>
              </a:ext>
            </a:extLst>
          </p:cNvPr>
          <p:cNvSpPr txBox="1"/>
          <p:nvPr/>
        </p:nvSpPr>
        <p:spPr>
          <a:xfrm>
            <a:off x="894561" y="614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친구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B622A-C9FE-6E46-9FF9-003977115527}"/>
              </a:ext>
            </a:extLst>
          </p:cNvPr>
          <p:cNvSpPr txBox="1"/>
          <p:nvPr/>
        </p:nvSpPr>
        <p:spPr>
          <a:xfrm>
            <a:off x="5961444" y="5397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DD1AD92-4CE1-DC4B-9ADB-E44A6DAB9A7B}"/>
              </a:ext>
            </a:extLst>
          </p:cNvPr>
          <p:cNvCxnSpPr/>
          <p:nvPr/>
        </p:nvCxnSpPr>
        <p:spPr>
          <a:xfrm>
            <a:off x="818946" y="153075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40;p15">
            <a:extLst>
              <a:ext uri="{FF2B5EF4-FFF2-40B4-BE49-F238E27FC236}">
                <a16:creationId xmlns:a16="http://schemas.microsoft.com/office/drawing/2014/main" id="{2B74665D-B26D-8A49-84DE-32E0B5D86213}"/>
              </a:ext>
            </a:extLst>
          </p:cNvPr>
          <p:cNvSpPr/>
          <p:nvPr/>
        </p:nvSpPr>
        <p:spPr>
          <a:xfrm>
            <a:off x="436524" y="1626778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40;p15">
            <a:extLst>
              <a:ext uri="{FF2B5EF4-FFF2-40B4-BE49-F238E27FC236}">
                <a16:creationId xmlns:a16="http://schemas.microsoft.com/office/drawing/2014/main" id="{35DD5713-DFBE-A14F-B0C5-93C9D1276656}"/>
              </a:ext>
            </a:extLst>
          </p:cNvPr>
          <p:cNvSpPr/>
          <p:nvPr/>
        </p:nvSpPr>
        <p:spPr>
          <a:xfrm>
            <a:off x="435506" y="258061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DF7A6BE-3685-3746-A15A-8032BEB276F6}"/>
              </a:ext>
            </a:extLst>
          </p:cNvPr>
          <p:cNvSpPr/>
          <p:nvPr/>
        </p:nvSpPr>
        <p:spPr>
          <a:xfrm>
            <a:off x="2871205" y="2533381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1CFAFB-F68F-6B4E-948D-77E1479B757E}"/>
              </a:ext>
            </a:extLst>
          </p:cNvPr>
          <p:cNvSpPr txBox="1"/>
          <p:nvPr/>
        </p:nvSpPr>
        <p:spPr>
          <a:xfrm>
            <a:off x="3080576" y="258188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D7FF002-A6D7-4E49-B800-4680D4550ADD}"/>
              </a:ext>
            </a:extLst>
          </p:cNvPr>
          <p:cNvSpPr/>
          <p:nvPr/>
        </p:nvSpPr>
        <p:spPr>
          <a:xfrm>
            <a:off x="908257" y="1017551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63D9AA-BA75-4C48-86F3-8FC54F0A52DA}"/>
              </a:ext>
            </a:extLst>
          </p:cNvPr>
          <p:cNvSpPr txBox="1"/>
          <p:nvPr/>
        </p:nvSpPr>
        <p:spPr>
          <a:xfrm>
            <a:off x="894561" y="106605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모든 친구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50E4E08-5442-4241-850C-FA0578E10AFC}"/>
              </a:ext>
            </a:extLst>
          </p:cNvPr>
          <p:cNvSpPr/>
          <p:nvPr/>
        </p:nvSpPr>
        <p:spPr>
          <a:xfrm>
            <a:off x="1839688" y="1026737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ACF610-A26A-7E47-95FB-0496302F8F1D}"/>
              </a:ext>
            </a:extLst>
          </p:cNvPr>
          <p:cNvSpPr txBox="1"/>
          <p:nvPr/>
        </p:nvSpPr>
        <p:spPr>
          <a:xfrm>
            <a:off x="1825992" y="107524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추천 친구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1161868-05D7-2946-A7C0-5330B846A08B}"/>
              </a:ext>
            </a:extLst>
          </p:cNvPr>
          <p:cNvCxnSpPr>
            <a:cxnSpLocks/>
          </p:cNvCxnSpPr>
          <p:nvPr/>
        </p:nvCxnSpPr>
        <p:spPr>
          <a:xfrm flipV="1">
            <a:off x="818946" y="1905576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486F55E-55BF-374A-8578-BADE6CF176CA}"/>
              </a:ext>
            </a:extLst>
          </p:cNvPr>
          <p:cNvSpPr txBox="1"/>
          <p:nvPr/>
        </p:nvSpPr>
        <p:spPr>
          <a:xfrm>
            <a:off x="1151038" y="1567921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1</a:t>
            </a:r>
            <a:r>
              <a:rPr kumimoji="1" lang="en-US" altLang="ko-KR" sz="1400"/>
              <a:t>00 </a:t>
            </a:r>
            <a:r>
              <a:rPr kumimoji="1" lang="ko-Kore-KR" altLang="en-US" sz="1400"/>
              <a:t>팔로워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1C6267-7A39-464C-B6DD-3B9D1A96B79F}"/>
              </a:ext>
            </a:extLst>
          </p:cNvPr>
          <p:cNvSpPr txBox="1"/>
          <p:nvPr/>
        </p:nvSpPr>
        <p:spPr>
          <a:xfrm>
            <a:off x="2704426" y="1567921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1</a:t>
            </a:r>
            <a:r>
              <a:rPr kumimoji="1" lang="en-US" altLang="ko-KR" sz="1400"/>
              <a:t>23 </a:t>
            </a:r>
            <a:r>
              <a:rPr kumimoji="1" lang="ko-Kore-KR" altLang="en-US" sz="1400"/>
              <a:t>팔로잉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24D0AFF-E748-A74F-9675-701DBA7E8C07}"/>
              </a:ext>
            </a:extLst>
          </p:cNvPr>
          <p:cNvCxnSpPr>
            <a:cxnSpLocks/>
          </p:cNvCxnSpPr>
          <p:nvPr/>
        </p:nvCxnSpPr>
        <p:spPr>
          <a:xfrm>
            <a:off x="2511543" y="1899574"/>
            <a:ext cx="1687133" cy="68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38BEE31-038B-3347-B91C-0584B8EC6A49}"/>
              </a:ext>
            </a:extLst>
          </p:cNvPr>
          <p:cNvSpPr txBox="1"/>
          <p:nvPr/>
        </p:nvSpPr>
        <p:spPr>
          <a:xfrm>
            <a:off x="1478050" y="31059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5" name="그림 54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55AEA97-827A-5047-9237-56EE7332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6" y="3054381"/>
            <a:ext cx="417796" cy="416682"/>
          </a:xfrm>
          <a:prstGeom prst="ellipse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C4BB02C-F912-0A4C-9392-B67EA6FDFC5D}"/>
              </a:ext>
            </a:extLst>
          </p:cNvPr>
          <p:cNvSpPr txBox="1"/>
          <p:nvPr/>
        </p:nvSpPr>
        <p:spPr>
          <a:xfrm>
            <a:off x="1478050" y="37180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7" name="그림 5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BC6B7FED-14E8-0644-99B6-8C7B8611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6" y="3666481"/>
            <a:ext cx="417796" cy="416682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E6A547-E7A0-BD43-ACAC-6BF811425DB9}"/>
              </a:ext>
            </a:extLst>
          </p:cNvPr>
          <p:cNvSpPr txBox="1"/>
          <p:nvPr/>
        </p:nvSpPr>
        <p:spPr>
          <a:xfrm>
            <a:off x="1461250" y="43238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9" name="그림 5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8C727DEB-4FDA-7244-971D-4E80F3C4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66" y="4272287"/>
            <a:ext cx="417796" cy="416682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5BD3BDC-0BE7-C248-A0C5-37E2D7439AAD}"/>
              </a:ext>
            </a:extLst>
          </p:cNvPr>
          <p:cNvSpPr txBox="1"/>
          <p:nvPr/>
        </p:nvSpPr>
        <p:spPr>
          <a:xfrm>
            <a:off x="1461250" y="490191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61" name="그림 6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E64C827-3C9B-2449-87D0-C7A53D9D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66" y="4850326"/>
            <a:ext cx="417796" cy="416682"/>
          </a:xfrm>
          <a:prstGeom prst="ellipse">
            <a:avLst/>
          </a:prstGeom>
        </p:spPr>
      </p:pic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F1959B2-BE43-7B4C-B71E-F8DDC0A41107}"/>
              </a:ext>
            </a:extLst>
          </p:cNvPr>
          <p:cNvSpPr/>
          <p:nvPr/>
        </p:nvSpPr>
        <p:spPr>
          <a:xfrm>
            <a:off x="2871205" y="3122777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FA9E95-86A5-9446-B5E3-16265F0276B7}"/>
              </a:ext>
            </a:extLst>
          </p:cNvPr>
          <p:cNvSpPr txBox="1"/>
          <p:nvPr/>
        </p:nvSpPr>
        <p:spPr>
          <a:xfrm>
            <a:off x="3080576" y="317128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CCB30EC4-5D37-FE4D-9BB7-EE0A75334EBB}"/>
              </a:ext>
            </a:extLst>
          </p:cNvPr>
          <p:cNvSpPr/>
          <p:nvPr/>
        </p:nvSpPr>
        <p:spPr>
          <a:xfrm>
            <a:off x="2871205" y="3700340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AD5386-1D0D-CD41-AF30-9511B12B3702}"/>
              </a:ext>
            </a:extLst>
          </p:cNvPr>
          <p:cNvSpPr txBox="1"/>
          <p:nvPr/>
        </p:nvSpPr>
        <p:spPr>
          <a:xfrm>
            <a:off x="3080576" y="37488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6A5CF359-B15F-3A47-8077-13B4E717B2DF}"/>
              </a:ext>
            </a:extLst>
          </p:cNvPr>
          <p:cNvSpPr/>
          <p:nvPr/>
        </p:nvSpPr>
        <p:spPr>
          <a:xfrm>
            <a:off x="2878863" y="4317570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5AA52A-3252-844C-9B24-671F3789643B}"/>
              </a:ext>
            </a:extLst>
          </p:cNvPr>
          <p:cNvSpPr txBox="1"/>
          <p:nvPr/>
        </p:nvSpPr>
        <p:spPr>
          <a:xfrm>
            <a:off x="3088234" y="436607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70802934-2E32-404A-AFE4-4C936FF9AD6B}"/>
              </a:ext>
            </a:extLst>
          </p:cNvPr>
          <p:cNvSpPr/>
          <p:nvPr/>
        </p:nvSpPr>
        <p:spPr>
          <a:xfrm>
            <a:off x="2871205" y="4886295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3515F92-E7AC-A442-91D0-23B217388FE8}"/>
              </a:ext>
            </a:extLst>
          </p:cNvPr>
          <p:cNvSpPr txBox="1"/>
          <p:nvPr/>
        </p:nvSpPr>
        <p:spPr>
          <a:xfrm>
            <a:off x="3080576" y="49348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8FEE7EB2-610B-3C4F-AC2E-88C57C3FA36A}"/>
              </a:ext>
            </a:extLst>
          </p:cNvPr>
          <p:cNvSpPr/>
          <p:nvPr/>
        </p:nvSpPr>
        <p:spPr>
          <a:xfrm>
            <a:off x="4514620" y="2533381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4817AB-CCE1-244F-AEE9-6C614D01E021}"/>
              </a:ext>
            </a:extLst>
          </p:cNvPr>
          <p:cNvSpPr txBox="1"/>
          <p:nvPr/>
        </p:nvSpPr>
        <p:spPr>
          <a:xfrm>
            <a:off x="4723991" y="258188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79" name="Google Shape;240;p15">
            <a:extLst>
              <a:ext uri="{FF2B5EF4-FFF2-40B4-BE49-F238E27FC236}">
                <a16:creationId xmlns:a16="http://schemas.microsoft.com/office/drawing/2014/main" id="{A5056D63-40DC-B74D-BEF7-96054089357B}"/>
              </a:ext>
            </a:extLst>
          </p:cNvPr>
          <p:cNvSpPr/>
          <p:nvPr/>
        </p:nvSpPr>
        <p:spPr>
          <a:xfrm>
            <a:off x="4036555" y="259592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FBF3670-F158-D24D-A7B7-37C34833BBD9}"/>
              </a:ext>
            </a:extLst>
          </p:cNvPr>
          <p:cNvSpPr/>
          <p:nvPr/>
        </p:nvSpPr>
        <p:spPr>
          <a:xfrm>
            <a:off x="1006828" y="2025561"/>
            <a:ext cx="2929451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2" name="그래픽 81" descr="돋보기 윤곽선">
            <a:extLst>
              <a:ext uri="{FF2B5EF4-FFF2-40B4-BE49-F238E27FC236}">
                <a16:creationId xmlns:a16="http://schemas.microsoft.com/office/drawing/2014/main" id="{CBECFAB2-9CED-7F4A-871A-15C1929D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91599" y="2080351"/>
            <a:ext cx="199482" cy="199482"/>
          </a:xfrm>
          <a:prstGeom prst="rect">
            <a:avLst/>
          </a:prstGeom>
        </p:spPr>
      </p:pic>
      <p:sp>
        <p:nvSpPr>
          <p:cNvPr id="83" name="Google Shape;240;p15">
            <a:extLst>
              <a:ext uri="{FF2B5EF4-FFF2-40B4-BE49-F238E27FC236}">
                <a16:creationId xmlns:a16="http://schemas.microsoft.com/office/drawing/2014/main" id="{220A258C-4F34-A244-AF17-14DC97DC7558}"/>
              </a:ext>
            </a:extLst>
          </p:cNvPr>
          <p:cNvSpPr/>
          <p:nvPr/>
        </p:nvSpPr>
        <p:spPr>
          <a:xfrm>
            <a:off x="435506" y="210369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DDE24BFD-18E3-3B4A-893A-A8C0157C9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025" y="3105967"/>
            <a:ext cx="2019560" cy="3592124"/>
          </a:xfrm>
          <a:prstGeom prst="rect">
            <a:avLst/>
          </a:prstGeom>
        </p:spPr>
      </p:pic>
      <p:pic>
        <p:nvPicPr>
          <p:cNvPr id="87" name="그림 86" descr="텍스트이(가) 표시된 사진&#10;&#10;자동 생성된 설명">
            <a:extLst>
              <a:ext uri="{FF2B5EF4-FFF2-40B4-BE49-F238E27FC236}">
                <a16:creationId xmlns:a16="http://schemas.microsoft.com/office/drawing/2014/main" id="{AC70659A-0479-F84D-8E61-B9DA1394F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602"/>
          <a:stretch/>
        </p:blipFill>
        <p:spPr>
          <a:xfrm>
            <a:off x="8327249" y="4701545"/>
            <a:ext cx="1670611" cy="194326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36E2915-C8E2-4F4D-B5EE-BB9092E4CF58}"/>
              </a:ext>
            </a:extLst>
          </p:cNvPr>
          <p:cNvSpPr txBox="1"/>
          <p:nvPr/>
        </p:nvSpPr>
        <p:spPr>
          <a:xfrm>
            <a:off x="10104496" y="4840357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&lt;- </a:t>
            </a:r>
            <a:r>
              <a:rPr kumimoji="1" lang="ko-KR" altLang="en-US"/>
              <a:t>상단 레퍼런스</a:t>
            </a:r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B46361D-E88D-E949-961F-ED2AB6F59FD1}"/>
              </a:ext>
            </a:extLst>
          </p:cNvPr>
          <p:cNvSpPr txBox="1"/>
          <p:nvPr/>
        </p:nvSpPr>
        <p:spPr>
          <a:xfrm>
            <a:off x="6426585" y="5950173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</a:p>
          <a:p>
            <a:r>
              <a:rPr kumimoji="1" lang="ko-Kore-KR" altLang="en-US"/>
              <a:t>전체 레퍼런스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87E3DE-D394-2C46-BDAD-2CC9BAA2F223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1" name="그래픽 90" descr="사용자 윤곽선">
            <a:extLst>
              <a:ext uri="{FF2B5EF4-FFF2-40B4-BE49-F238E27FC236}">
                <a16:creationId xmlns:a16="http://schemas.microsoft.com/office/drawing/2014/main" id="{810DEE6C-A4CE-9D43-B7DB-259E84291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92" name="그래픽 91" descr="주택 윤곽선">
            <a:extLst>
              <a:ext uri="{FF2B5EF4-FFF2-40B4-BE49-F238E27FC236}">
                <a16:creationId xmlns:a16="http://schemas.microsoft.com/office/drawing/2014/main" id="{F65BA95D-538E-E249-847D-6D8C5F7891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93" name="그래픽 92" descr="말풍선 윤곽선">
            <a:extLst>
              <a:ext uri="{FF2B5EF4-FFF2-40B4-BE49-F238E27FC236}">
                <a16:creationId xmlns:a16="http://schemas.microsoft.com/office/drawing/2014/main" id="{AFB046C4-D91A-3945-B4C3-49F7F2001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94" name="그림 93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62948BAE-B61C-4F49-9718-AE2B8CC2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pic>
        <p:nvPicPr>
          <p:cNvPr id="95" name="그래픽 94" descr="산 윤곽선">
            <a:extLst>
              <a:ext uri="{FF2B5EF4-FFF2-40B4-BE49-F238E27FC236}">
                <a16:creationId xmlns:a16="http://schemas.microsoft.com/office/drawing/2014/main" id="{B25A6C2E-FC30-7D4A-9F8C-8127035D3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1636029" y="588273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067A4-43E9-6248-8304-CB09A4936EA9}"/>
              </a:ext>
            </a:extLst>
          </p:cNvPr>
          <p:cNvSpPr txBox="1"/>
          <p:nvPr/>
        </p:nvSpPr>
        <p:spPr>
          <a:xfrm>
            <a:off x="2622109" y="2183824"/>
            <a:ext cx="1411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/>
              <a:t>Valley</a:t>
            </a:r>
            <a:endParaRPr kumimoji="1" lang="ko-Kore-KR" altLang="en-US" sz="4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065577-E39E-BE4A-8D9B-061AF41AE4F1}"/>
              </a:ext>
            </a:extLst>
          </p:cNvPr>
          <p:cNvSpPr/>
          <p:nvPr/>
        </p:nvSpPr>
        <p:spPr>
          <a:xfrm>
            <a:off x="1945122" y="5401733"/>
            <a:ext cx="279621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C6622-3ADC-8D42-9F8F-B27A37EBB6A7}"/>
              </a:ext>
            </a:extLst>
          </p:cNvPr>
          <p:cNvSpPr txBox="1"/>
          <p:nvPr/>
        </p:nvSpPr>
        <p:spPr>
          <a:xfrm>
            <a:off x="2769163" y="5513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568E-E460-5F42-983B-B4ADAC242F52}"/>
              </a:ext>
            </a:extLst>
          </p:cNvPr>
          <p:cNvSpPr/>
          <p:nvPr/>
        </p:nvSpPr>
        <p:spPr>
          <a:xfrm>
            <a:off x="1945122" y="4674176"/>
            <a:ext cx="279621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03AE1-530D-A448-9005-EF0DB161F455}"/>
              </a:ext>
            </a:extLst>
          </p:cNvPr>
          <p:cNvSpPr txBox="1"/>
          <p:nvPr/>
        </p:nvSpPr>
        <p:spPr>
          <a:xfrm>
            <a:off x="2769163" y="4785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로그인</a:t>
            </a:r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033172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최초시작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976113"/>
              </p:ext>
            </p:extLst>
          </p:nvPr>
        </p:nvGraphicFramePr>
        <p:xfrm>
          <a:off x="6751320" y="1009226"/>
          <a:ext cx="5039375" cy="1667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회원가입 뷰로 이동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로그인 뷰로 이동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2017034" y="472158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40;p15">
            <a:extLst>
              <a:ext uri="{FF2B5EF4-FFF2-40B4-BE49-F238E27FC236}">
                <a16:creationId xmlns:a16="http://schemas.microsoft.com/office/drawing/2014/main" id="{38A6EBB2-C1A8-DB4F-A02B-E01949F3784A}"/>
              </a:ext>
            </a:extLst>
          </p:cNvPr>
          <p:cNvSpPr/>
          <p:nvPr/>
        </p:nvSpPr>
        <p:spPr>
          <a:xfrm>
            <a:off x="2028673" y="547586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A766B-8511-434C-BEF7-96D16D69A251}"/>
              </a:ext>
            </a:extLst>
          </p:cNvPr>
          <p:cNvSpPr txBox="1"/>
          <p:nvPr/>
        </p:nvSpPr>
        <p:spPr>
          <a:xfrm>
            <a:off x="2626431" y="2825573"/>
            <a:ext cx="139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Hello, world!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496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0AE83E-6B8C-F247-AE9D-FEF76F7F2611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39B87-5B18-024A-BDC0-BDE328308EE1}"/>
              </a:ext>
            </a:extLst>
          </p:cNvPr>
          <p:cNvSpPr txBox="1"/>
          <p:nvPr/>
        </p:nvSpPr>
        <p:spPr>
          <a:xfrm>
            <a:off x="1489044" y="25204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graphicFrame>
        <p:nvGraphicFramePr>
          <p:cNvPr id="7" name="Google Shape;238;p15">
            <a:extLst>
              <a:ext uri="{FF2B5EF4-FFF2-40B4-BE49-F238E27FC236}">
                <a16:creationId xmlns:a16="http://schemas.microsoft.com/office/drawing/2014/main" id="{E0A012E8-0A0E-5F40-84C3-765C61081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289143"/>
              </p:ext>
            </p:extLst>
          </p:nvPr>
        </p:nvGraphicFramePr>
        <p:xfrm>
          <a:off x="8468360" y="186266"/>
          <a:ext cx="3322325" cy="579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E-02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/>
                        <a:t>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모든 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팔로워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239;p15">
            <a:extLst>
              <a:ext uri="{FF2B5EF4-FFF2-40B4-BE49-F238E27FC236}">
                <a16:creationId xmlns:a16="http://schemas.microsoft.com/office/drawing/2014/main" id="{2715A0B9-1062-4346-8533-FD7481A31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441579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모든 친구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추천 친구 누르면 밑의 목록 교체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디폴트는 모든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팔로워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아이템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개인 프로필로 이동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내가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팔로우하지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않은 사람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맞팔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안함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버튼뜸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</a:tbl>
          </a:graphicData>
        </a:graphic>
      </p:graphicFrame>
      <p:sp>
        <p:nvSpPr>
          <p:cNvPr id="9" name="Google Shape;240;p15">
            <a:extLst>
              <a:ext uri="{FF2B5EF4-FFF2-40B4-BE49-F238E27FC236}">
                <a16:creationId xmlns:a16="http://schemas.microsoft.com/office/drawing/2014/main" id="{7086C07F-47F8-6942-8F45-56B8668BDF1C}"/>
              </a:ext>
            </a:extLst>
          </p:cNvPr>
          <p:cNvSpPr/>
          <p:nvPr/>
        </p:nvSpPr>
        <p:spPr>
          <a:xfrm>
            <a:off x="438718" y="10892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7597EF65-B124-9F46-AE75-5DF90EC0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60" y="2468832"/>
            <a:ext cx="417796" cy="41668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B2A282-4E00-3842-AA0F-8ED9E1B04EBA}"/>
              </a:ext>
            </a:extLst>
          </p:cNvPr>
          <p:cNvSpPr txBox="1"/>
          <p:nvPr/>
        </p:nvSpPr>
        <p:spPr>
          <a:xfrm>
            <a:off x="894561" y="614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친구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B622A-C9FE-6E46-9FF9-003977115527}"/>
              </a:ext>
            </a:extLst>
          </p:cNvPr>
          <p:cNvSpPr txBox="1"/>
          <p:nvPr/>
        </p:nvSpPr>
        <p:spPr>
          <a:xfrm>
            <a:off x="5961444" y="5397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DD1AD92-4CE1-DC4B-9ADB-E44A6DAB9A7B}"/>
              </a:ext>
            </a:extLst>
          </p:cNvPr>
          <p:cNvCxnSpPr/>
          <p:nvPr/>
        </p:nvCxnSpPr>
        <p:spPr>
          <a:xfrm>
            <a:off x="818946" y="153075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40;p15">
            <a:extLst>
              <a:ext uri="{FF2B5EF4-FFF2-40B4-BE49-F238E27FC236}">
                <a16:creationId xmlns:a16="http://schemas.microsoft.com/office/drawing/2014/main" id="{2B74665D-B26D-8A49-84DE-32E0B5D86213}"/>
              </a:ext>
            </a:extLst>
          </p:cNvPr>
          <p:cNvSpPr/>
          <p:nvPr/>
        </p:nvSpPr>
        <p:spPr>
          <a:xfrm>
            <a:off x="438064" y="254857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40;p15">
            <a:extLst>
              <a:ext uri="{FF2B5EF4-FFF2-40B4-BE49-F238E27FC236}">
                <a16:creationId xmlns:a16="http://schemas.microsoft.com/office/drawing/2014/main" id="{35DD5713-DFBE-A14F-B0C5-93C9D1276656}"/>
              </a:ext>
            </a:extLst>
          </p:cNvPr>
          <p:cNvSpPr/>
          <p:nvPr/>
        </p:nvSpPr>
        <p:spPr>
          <a:xfrm>
            <a:off x="4077442" y="374583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D7FF002-A6D7-4E49-B800-4680D4550ADD}"/>
              </a:ext>
            </a:extLst>
          </p:cNvPr>
          <p:cNvSpPr/>
          <p:nvPr/>
        </p:nvSpPr>
        <p:spPr>
          <a:xfrm>
            <a:off x="908257" y="1017551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63D9AA-BA75-4C48-86F3-8FC54F0A52DA}"/>
              </a:ext>
            </a:extLst>
          </p:cNvPr>
          <p:cNvSpPr txBox="1"/>
          <p:nvPr/>
        </p:nvSpPr>
        <p:spPr>
          <a:xfrm>
            <a:off x="894561" y="106605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모든 친구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50E4E08-5442-4241-850C-FA0578E10AFC}"/>
              </a:ext>
            </a:extLst>
          </p:cNvPr>
          <p:cNvSpPr/>
          <p:nvPr/>
        </p:nvSpPr>
        <p:spPr>
          <a:xfrm>
            <a:off x="1839688" y="1026737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ACF610-A26A-7E47-95FB-0496302F8F1D}"/>
              </a:ext>
            </a:extLst>
          </p:cNvPr>
          <p:cNvSpPr txBox="1"/>
          <p:nvPr/>
        </p:nvSpPr>
        <p:spPr>
          <a:xfrm>
            <a:off x="1825992" y="107524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추천 친구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1161868-05D7-2946-A7C0-5330B846A08B}"/>
              </a:ext>
            </a:extLst>
          </p:cNvPr>
          <p:cNvCxnSpPr>
            <a:cxnSpLocks/>
          </p:cNvCxnSpPr>
          <p:nvPr/>
        </p:nvCxnSpPr>
        <p:spPr>
          <a:xfrm flipV="1">
            <a:off x="818946" y="1905576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486F55E-55BF-374A-8578-BADE6CF176CA}"/>
              </a:ext>
            </a:extLst>
          </p:cNvPr>
          <p:cNvSpPr txBox="1"/>
          <p:nvPr/>
        </p:nvSpPr>
        <p:spPr>
          <a:xfrm>
            <a:off x="1151038" y="1567921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1</a:t>
            </a:r>
            <a:r>
              <a:rPr kumimoji="1" lang="en-US" altLang="ko-KR" sz="1400"/>
              <a:t>00 </a:t>
            </a:r>
            <a:r>
              <a:rPr kumimoji="1" lang="ko-Kore-KR" altLang="en-US" sz="1400"/>
              <a:t>팔로워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1C6267-7A39-464C-B6DD-3B9D1A96B79F}"/>
              </a:ext>
            </a:extLst>
          </p:cNvPr>
          <p:cNvSpPr txBox="1"/>
          <p:nvPr/>
        </p:nvSpPr>
        <p:spPr>
          <a:xfrm>
            <a:off x="2704426" y="1567921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1</a:t>
            </a:r>
            <a:r>
              <a:rPr kumimoji="1" lang="en-US" altLang="ko-KR" sz="1400"/>
              <a:t>23 </a:t>
            </a:r>
            <a:r>
              <a:rPr kumimoji="1" lang="ko-Kore-KR" altLang="en-US" sz="1400"/>
              <a:t>팔로잉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24D0AFF-E748-A74F-9675-701DBA7E8C07}"/>
              </a:ext>
            </a:extLst>
          </p:cNvPr>
          <p:cNvCxnSpPr>
            <a:cxnSpLocks/>
          </p:cNvCxnSpPr>
          <p:nvPr/>
        </p:nvCxnSpPr>
        <p:spPr>
          <a:xfrm>
            <a:off x="803361" y="1898720"/>
            <a:ext cx="1687133" cy="68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38BEE31-038B-3347-B91C-0584B8EC6A49}"/>
              </a:ext>
            </a:extLst>
          </p:cNvPr>
          <p:cNvSpPr txBox="1"/>
          <p:nvPr/>
        </p:nvSpPr>
        <p:spPr>
          <a:xfrm>
            <a:off x="1489044" y="30751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5" name="그림 54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55AEA97-827A-5047-9237-56EE7332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60" y="3023613"/>
            <a:ext cx="417796" cy="416682"/>
          </a:xfrm>
          <a:prstGeom prst="ellipse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C4BB02C-F912-0A4C-9392-B67EA6FDFC5D}"/>
              </a:ext>
            </a:extLst>
          </p:cNvPr>
          <p:cNvSpPr txBox="1"/>
          <p:nvPr/>
        </p:nvSpPr>
        <p:spPr>
          <a:xfrm>
            <a:off x="1489044" y="36872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7" name="그림 5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BC6B7FED-14E8-0644-99B6-8C7B8611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60" y="3635713"/>
            <a:ext cx="417796" cy="416682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E6A547-E7A0-BD43-ACAC-6BF811425DB9}"/>
              </a:ext>
            </a:extLst>
          </p:cNvPr>
          <p:cNvSpPr txBox="1"/>
          <p:nvPr/>
        </p:nvSpPr>
        <p:spPr>
          <a:xfrm>
            <a:off x="1472244" y="429310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9" name="그림 5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8C727DEB-4FDA-7244-971D-4E80F3C4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60" y="4241519"/>
            <a:ext cx="417796" cy="416682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5BD3BDC-0BE7-C248-A0C5-37E2D7439AAD}"/>
              </a:ext>
            </a:extLst>
          </p:cNvPr>
          <p:cNvSpPr txBox="1"/>
          <p:nvPr/>
        </p:nvSpPr>
        <p:spPr>
          <a:xfrm>
            <a:off x="1472244" y="48711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61" name="그림 6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E64C827-3C9B-2449-87D0-C7A53D9D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60" y="4819558"/>
            <a:ext cx="417796" cy="416682"/>
          </a:xfrm>
          <a:prstGeom prst="ellipse">
            <a:avLst/>
          </a:prstGeom>
        </p:spPr>
      </p:pic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CCB30EC4-5D37-FE4D-9BB7-EE0A75334EBB}"/>
              </a:ext>
            </a:extLst>
          </p:cNvPr>
          <p:cNvSpPr/>
          <p:nvPr/>
        </p:nvSpPr>
        <p:spPr>
          <a:xfrm>
            <a:off x="2882199" y="3669572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AD5386-1D0D-CD41-AF30-9511B12B3702}"/>
              </a:ext>
            </a:extLst>
          </p:cNvPr>
          <p:cNvSpPr txBox="1"/>
          <p:nvPr/>
        </p:nvSpPr>
        <p:spPr>
          <a:xfrm>
            <a:off x="3091570" y="37180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FF25A0F3-BD5E-E345-AD6C-668EFD2E36C5}"/>
              </a:ext>
            </a:extLst>
          </p:cNvPr>
          <p:cNvSpPr/>
          <p:nvPr/>
        </p:nvSpPr>
        <p:spPr>
          <a:xfrm>
            <a:off x="1006828" y="2025561"/>
            <a:ext cx="2929451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래픽 47" descr="돋보기 윤곽선">
            <a:extLst>
              <a:ext uri="{FF2B5EF4-FFF2-40B4-BE49-F238E27FC236}">
                <a16:creationId xmlns:a16="http://schemas.microsoft.com/office/drawing/2014/main" id="{57521793-0970-E44D-8089-5178A403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91599" y="2080351"/>
            <a:ext cx="199482" cy="199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0C03AF-2947-A642-8FD4-C083562BF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22" y="2548570"/>
            <a:ext cx="2155765" cy="383438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84E95E-9AF1-0740-B418-DDE496AA95D5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2" name="그래픽 51" descr="사용자 윤곽선">
            <a:extLst>
              <a:ext uri="{FF2B5EF4-FFF2-40B4-BE49-F238E27FC236}">
                <a16:creationId xmlns:a16="http://schemas.microsoft.com/office/drawing/2014/main" id="{0B49C092-25DC-9249-A83C-AE1A9FFE8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53" name="그래픽 52" descr="주택 윤곽선">
            <a:extLst>
              <a:ext uri="{FF2B5EF4-FFF2-40B4-BE49-F238E27FC236}">
                <a16:creationId xmlns:a16="http://schemas.microsoft.com/office/drawing/2014/main" id="{131C6AF9-7EA7-E049-83C0-F494AF5E0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63" name="그래픽 62" descr="말풍선 윤곽선">
            <a:extLst>
              <a:ext uri="{FF2B5EF4-FFF2-40B4-BE49-F238E27FC236}">
                <a16:creationId xmlns:a16="http://schemas.microsoft.com/office/drawing/2014/main" id="{2B60225D-5C13-274F-A490-B69F603B8D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79" name="그림 7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0BC3EB5E-3798-5A42-8587-66F11811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pic>
        <p:nvPicPr>
          <p:cNvPr id="80" name="그래픽 79" descr="산 윤곽선">
            <a:extLst>
              <a:ext uri="{FF2B5EF4-FFF2-40B4-BE49-F238E27FC236}">
                <a16:creationId xmlns:a16="http://schemas.microsoft.com/office/drawing/2014/main" id="{5EBFE225-B1ED-7340-B68E-97C74482E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0AE83E-6B8C-F247-AE9D-FEF76F7F2611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7" name="Google Shape;238;p15">
            <a:extLst>
              <a:ext uri="{FF2B5EF4-FFF2-40B4-BE49-F238E27FC236}">
                <a16:creationId xmlns:a16="http://schemas.microsoft.com/office/drawing/2014/main" id="{E0A012E8-0A0E-5F40-84C3-765C61081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823852"/>
              </p:ext>
            </p:extLst>
          </p:nvPr>
        </p:nvGraphicFramePr>
        <p:xfrm>
          <a:off x="8468360" y="186266"/>
          <a:ext cx="3322325" cy="79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E-03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/>
                        <a:t>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추천 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알 수도 있는 친구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239;p15">
            <a:extLst>
              <a:ext uri="{FF2B5EF4-FFF2-40B4-BE49-F238E27FC236}">
                <a16:creationId xmlns:a16="http://schemas.microsoft.com/office/drawing/2014/main" id="{2715A0B9-1062-4346-8533-FD7481A31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9596"/>
              </p:ext>
            </p:extLst>
          </p:nvPr>
        </p:nvGraphicFramePr>
        <p:xfrm>
          <a:off x="6751320" y="1009226"/>
          <a:ext cx="5039375" cy="29506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모든 친구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추천 친구 누르면 밑의 목록 교체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디폴트는 모든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알 수도 있는 친구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좋아할만한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두꺼운 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옮겨다님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알 수도 있는 친구 아이템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개인 프로필로 이동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함께 아는 친구 명수 함께 뜸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상태로 변경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인스타그램같이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</a:tbl>
          </a:graphicData>
        </a:graphic>
      </p:graphicFrame>
      <p:sp>
        <p:nvSpPr>
          <p:cNvPr id="9" name="Google Shape;240;p15">
            <a:extLst>
              <a:ext uri="{FF2B5EF4-FFF2-40B4-BE49-F238E27FC236}">
                <a16:creationId xmlns:a16="http://schemas.microsoft.com/office/drawing/2014/main" id="{7086C07F-47F8-6942-8F45-56B8668BDF1C}"/>
              </a:ext>
            </a:extLst>
          </p:cNvPr>
          <p:cNvSpPr/>
          <p:nvPr/>
        </p:nvSpPr>
        <p:spPr>
          <a:xfrm>
            <a:off x="438718" y="10892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2A282-4E00-3842-AA0F-8ED9E1B04EBA}"/>
              </a:ext>
            </a:extLst>
          </p:cNvPr>
          <p:cNvSpPr txBox="1"/>
          <p:nvPr/>
        </p:nvSpPr>
        <p:spPr>
          <a:xfrm>
            <a:off x="894561" y="614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친구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B622A-C9FE-6E46-9FF9-003977115527}"/>
              </a:ext>
            </a:extLst>
          </p:cNvPr>
          <p:cNvSpPr txBox="1"/>
          <p:nvPr/>
        </p:nvSpPr>
        <p:spPr>
          <a:xfrm>
            <a:off x="5961444" y="5397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DD1AD92-4CE1-DC4B-9ADB-E44A6DAB9A7B}"/>
              </a:ext>
            </a:extLst>
          </p:cNvPr>
          <p:cNvCxnSpPr/>
          <p:nvPr/>
        </p:nvCxnSpPr>
        <p:spPr>
          <a:xfrm>
            <a:off x="818946" y="153075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D7FF002-A6D7-4E49-B800-4680D4550ADD}"/>
              </a:ext>
            </a:extLst>
          </p:cNvPr>
          <p:cNvSpPr/>
          <p:nvPr/>
        </p:nvSpPr>
        <p:spPr>
          <a:xfrm>
            <a:off x="908257" y="1017551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63D9AA-BA75-4C48-86F3-8FC54F0A52DA}"/>
              </a:ext>
            </a:extLst>
          </p:cNvPr>
          <p:cNvSpPr txBox="1"/>
          <p:nvPr/>
        </p:nvSpPr>
        <p:spPr>
          <a:xfrm>
            <a:off x="894561" y="106605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모든 친구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50E4E08-5442-4241-850C-FA0578E10AFC}"/>
              </a:ext>
            </a:extLst>
          </p:cNvPr>
          <p:cNvSpPr/>
          <p:nvPr/>
        </p:nvSpPr>
        <p:spPr>
          <a:xfrm>
            <a:off x="1839688" y="1026737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ACF610-A26A-7E47-95FB-0496302F8F1D}"/>
              </a:ext>
            </a:extLst>
          </p:cNvPr>
          <p:cNvSpPr txBox="1"/>
          <p:nvPr/>
        </p:nvSpPr>
        <p:spPr>
          <a:xfrm>
            <a:off x="1825992" y="107524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추천 친구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1161868-05D7-2946-A7C0-5330B846A08B}"/>
              </a:ext>
            </a:extLst>
          </p:cNvPr>
          <p:cNvCxnSpPr>
            <a:cxnSpLocks/>
          </p:cNvCxnSpPr>
          <p:nvPr/>
        </p:nvCxnSpPr>
        <p:spPr>
          <a:xfrm flipV="1">
            <a:off x="818946" y="1905576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486F55E-55BF-374A-8578-BADE6CF176CA}"/>
              </a:ext>
            </a:extLst>
          </p:cNvPr>
          <p:cNvSpPr txBox="1"/>
          <p:nvPr/>
        </p:nvSpPr>
        <p:spPr>
          <a:xfrm>
            <a:off x="957333" y="158065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알 수도 있는 친구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1C6267-7A39-464C-B6DD-3B9D1A96B79F}"/>
              </a:ext>
            </a:extLst>
          </p:cNvPr>
          <p:cNvSpPr txBox="1"/>
          <p:nvPr/>
        </p:nvSpPr>
        <p:spPr>
          <a:xfrm>
            <a:off x="2704426" y="156792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좋아할만한 친구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24D0AFF-E748-A74F-9675-701DBA7E8C07}"/>
              </a:ext>
            </a:extLst>
          </p:cNvPr>
          <p:cNvCxnSpPr>
            <a:cxnSpLocks/>
          </p:cNvCxnSpPr>
          <p:nvPr/>
        </p:nvCxnSpPr>
        <p:spPr>
          <a:xfrm>
            <a:off x="803361" y="1898720"/>
            <a:ext cx="1687133" cy="68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40;p15">
            <a:extLst>
              <a:ext uri="{FF2B5EF4-FFF2-40B4-BE49-F238E27FC236}">
                <a16:creationId xmlns:a16="http://schemas.microsoft.com/office/drawing/2014/main" id="{C9F72BF8-9399-EB4C-AD73-CC256C0A15E1}"/>
              </a:ext>
            </a:extLst>
          </p:cNvPr>
          <p:cNvSpPr/>
          <p:nvPr/>
        </p:nvSpPr>
        <p:spPr>
          <a:xfrm>
            <a:off x="436524" y="1626778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26B44-83A8-D340-B482-9C510565E15C}"/>
              </a:ext>
            </a:extLst>
          </p:cNvPr>
          <p:cNvSpPr txBox="1"/>
          <p:nvPr/>
        </p:nvSpPr>
        <p:spPr>
          <a:xfrm>
            <a:off x="1480273" y="21049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47" name="그림 4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E73116E-ECE2-574F-8CE2-F6D28313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2100995"/>
            <a:ext cx="417796" cy="416682"/>
          </a:xfrm>
          <a:prstGeom prst="ellipse">
            <a:avLst/>
          </a:prstGeom>
        </p:spPr>
      </p:pic>
      <p:sp>
        <p:nvSpPr>
          <p:cNvPr id="48" name="Google Shape;240;p15">
            <a:extLst>
              <a:ext uri="{FF2B5EF4-FFF2-40B4-BE49-F238E27FC236}">
                <a16:creationId xmlns:a16="http://schemas.microsoft.com/office/drawing/2014/main" id="{018A64CF-A9FF-CA42-8EB9-4FD559BF264E}"/>
              </a:ext>
            </a:extLst>
          </p:cNvPr>
          <p:cNvSpPr/>
          <p:nvPr/>
        </p:nvSpPr>
        <p:spPr>
          <a:xfrm>
            <a:off x="447154" y="218200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06C58FC-9615-AB41-BCA9-F11C9DA473BF}"/>
              </a:ext>
            </a:extLst>
          </p:cNvPr>
          <p:cNvSpPr/>
          <p:nvPr/>
        </p:nvSpPr>
        <p:spPr>
          <a:xfrm>
            <a:off x="2882853" y="2134776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665298-343D-B348-A81F-A29E6F55E54B}"/>
              </a:ext>
            </a:extLst>
          </p:cNvPr>
          <p:cNvSpPr txBox="1"/>
          <p:nvPr/>
        </p:nvSpPr>
        <p:spPr>
          <a:xfrm>
            <a:off x="3092224" y="218328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DDD8CD-0CF0-9648-BDB4-C7B8FA3E5AAB}"/>
              </a:ext>
            </a:extLst>
          </p:cNvPr>
          <p:cNvSpPr txBox="1"/>
          <p:nvPr/>
        </p:nvSpPr>
        <p:spPr>
          <a:xfrm>
            <a:off x="1489698" y="26547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3" name="그림 5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3E0C0C77-C4EA-1F4F-9F42-1C82DB3C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2655776"/>
            <a:ext cx="417796" cy="416682"/>
          </a:xfrm>
          <a:prstGeom prst="ellipse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EA9EC3E-C82B-684C-90FC-CF690732514A}"/>
              </a:ext>
            </a:extLst>
          </p:cNvPr>
          <p:cNvSpPr txBox="1"/>
          <p:nvPr/>
        </p:nvSpPr>
        <p:spPr>
          <a:xfrm>
            <a:off x="1489698" y="32696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69" name="그림 6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10A50A2-0D25-8D4B-914A-06E3FD3B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3267876"/>
            <a:ext cx="417796" cy="416682"/>
          </a:xfrm>
          <a:prstGeom prst="ellipse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3B155D9-8706-6D4C-8E23-B14BCEDF9A02}"/>
              </a:ext>
            </a:extLst>
          </p:cNvPr>
          <p:cNvSpPr txBox="1"/>
          <p:nvPr/>
        </p:nvSpPr>
        <p:spPr>
          <a:xfrm>
            <a:off x="1472897" y="38623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73" name="그림 7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341307C-8ADB-CC41-B16B-DD7E714C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4" y="3873682"/>
            <a:ext cx="417796" cy="41668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02A4FFA-3748-784A-9969-FB5D681BDB91}"/>
              </a:ext>
            </a:extLst>
          </p:cNvPr>
          <p:cNvSpPr txBox="1"/>
          <p:nvPr/>
        </p:nvSpPr>
        <p:spPr>
          <a:xfrm>
            <a:off x="1472896" y="44552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75" name="그림 74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0CC65B54-2032-9F45-83A4-9AE5E426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4" y="4451721"/>
            <a:ext cx="417796" cy="416682"/>
          </a:xfrm>
          <a:prstGeom prst="ellipse">
            <a:avLst/>
          </a:prstGeom>
        </p:spPr>
      </p:pic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B70F271F-458F-8B4A-9DD3-EB2836B840D1}"/>
              </a:ext>
            </a:extLst>
          </p:cNvPr>
          <p:cNvSpPr/>
          <p:nvPr/>
        </p:nvSpPr>
        <p:spPr>
          <a:xfrm>
            <a:off x="2882853" y="2724172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F7F6629-75F3-914B-938E-666B21D2306C}"/>
              </a:ext>
            </a:extLst>
          </p:cNvPr>
          <p:cNvSpPr txBox="1"/>
          <p:nvPr/>
        </p:nvSpPr>
        <p:spPr>
          <a:xfrm>
            <a:off x="3092224" y="27726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ACCB7BBB-EA05-B049-8CFD-C97762060701}"/>
              </a:ext>
            </a:extLst>
          </p:cNvPr>
          <p:cNvSpPr/>
          <p:nvPr/>
        </p:nvSpPr>
        <p:spPr>
          <a:xfrm>
            <a:off x="2882853" y="3301735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B54DA1-A1C2-B745-8383-DA939ECAB941}"/>
              </a:ext>
            </a:extLst>
          </p:cNvPr>
          <p:cNvSpPr txBox="1"/>
          <p:nvPr/>
        </p:nvSpPr>
        <p:spPr>
          <a:xfrm>
            <a:off x="3092224" y="33502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CAA93B6-8CBB-264A-98F7-D4402338469D}"/>
              </a:ext>
            </a:extLst>
          </p:cNvPr>
          <p:cNvSpPr/>
          <p:nvPr/>
        </p:nvSpPr>
        <p:spPr>
          <a:xfrm>
            <a:off x="2890511" y="3918965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219073-6ACF-AB44-9CB5-02D7FC55347E}"/>
              </a:ext>
            </a:extLst>
          </p:cNvPr>
          <p:cNvSpPr txBox="1"/>
          <p:nvPr/>
        </p:nvSpPr>
        <p:spPr>
          <a:xfrm>
            <a:off x="3099882" y="39674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0817CEE-BA46-5E43-877C-2BA8472E1051}"/>
              </a:ext>
            </a:extLst>
          </p:cNvPr>
          <p:cNvSpPr/>
          <p:nvPr/>
        </p:nvSpPr>
        <p:spPr>
          <a:xfrm>
            <a:off x="2882853" y="4487690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55D7FA-6ACD-CF4B-AE46-25E3104DBC77}"/>
              </a:ext>
            </a:extLst>
          </p:cNvPr>
          <p:cNvSpPr txBox="1"/>
          <p:nvPr/>
        </p:nvSpPr>
        <p:spPr>
          <a:xfrm>
            <a:off x="3092224" y="453619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91383846-6280-C24F-8E04-1A5E7FB90049}"/>
              </a:ext>
            </a:extLst>
          </p:cNvPr>
          <p:cNvSpPr/>
          <p:nvPr/>
        </p:nvSpPr>
        <p:spPr>
          <a:xfrm>
            <a:off x="4526268" y="2134776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7384C1-B052-CE4F-ACB9-B9F8400FFB3C}"/>
              </a:ext>
            </a:extLst>
          </p:cNvPr>
          <p:cNvSpPr txBox="1"/>
          <p:nvPr/>
        </p:nvSpPr>
        <p:spPr>
          <a:xfrm>
            <a:off x="4735639" y="218328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86" name="Google Shape;240;p15">
            <a:extLst>
              <a:ext uri="{FF2B5EF4-FFF2-40B4-BE49-F238E27FC236}">
                <a16:creationId xmlns:a16="http://schemas.microsoft.com/office/drawing/2014/main" id="{D07AB792-ED09-204F-AAB7-3F73CCB83441}"/>
              </a:ext>
            </a:extLst>
          </p:cNvPr>
          <p:cNvSpPr/>
          <p:nvPr/>
        </p:nvSpPr>
        <p:spPr>
          <a:xfrm>
            <a:off x="4048203" y="219732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1AFF8-5ADF-8142-8D3E-DA843EFB482B}"/>
              </a:ext>
            </a:extLst>
          </p:cNvPr>
          <p:cNvSpPr txBox="1"/>
          <p:nvPr/>
        </p:nvSpPr>
        <p:spPr>
          <a:xfrm>
            <a:off x="1469874" y="2310901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함께 아는 친구 </a:t>
            </a:r>
            <a:r>
              <a:rPr kumimoji="1" lang="en-US" altLang="ko-Kore-KR" sz="1000"/>
              <a:t>2</a:t>
            </a:r>
            <a:r>
              <a:rPr kumimoji="1" lang="en-US" altLang="ko-KR" sz="1000"/>
              <a:t>0</a:t>
            </a:r>
            <a:r>
              <a:rPr kumimoji="1" lang="ko-KR" altLang="en-US" sz="1000"/>
              <a:t>명</a:t>
            </a:r>
            <a:endParaRPr kumimoji="1"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511574-BD3B-BA45-9483-B905B65FB12A}"/>
              </a:ext>
            </a:extLst>
          </p:cNvPr>
          <p:cNvSpPr txBox="1"/>
          <p:nvPr/>
        </p:nvSpPr>
        <p:spPr>
          <a:xfrm>
            <a:off x="1515653" y="291117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함께 아는 친구 </a:t>
            </a:r>
            <a:r>
              <a:rPr kumimoji="1" lang="en-US" altLang="ko-Kore-KR" sz="1000"/>
              <a:t>2</a:t>
            </a:r>
            <a:r>
              <a:rPr kumimoji="1" lang="en-US" altLang="ko-KR" sz="1000"/>
              <a:t>0</a:t>
            </a:r>
            <a:r>
              <a:rPr kumimoji="1" lang="ko-KR" altLang="en-US" sz="1000"/>
              <a:t>명</a:t>
            </a:r>
            <a:endParaRPr kumimoji="1"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CED9D1-C604-2747-BA5A-51759E2892B0}"/>
              </a:ext>
            </a:extLst>
          </p:cNvPr>
          <p:cNvSpPr txBox="1"/>
          <p:nvPr/>
        </p:nvSpPr>
        <p:spPr>
          <a:xfrm>
            <a:off x="1515653" y="3511738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함께 아는 친구 </a:t>
            </a:r>
            <a:r>
              <a:rPr kumimoji="1" lang="en-US" altLang="ko-Kore-KR" sz="1000"/>
              <a:t>2</a:t>
            </a:r>
            <a:r>
              <a:rPr kumimoji="1" lang="en-US" altLang="ko-KR" sz="1000"/>
              <a:t>0</a:t>
            </a:r>
            <a:r>
              <a:rPr kumimoji="1" lang="ko-KR" altLang="en-US" sz="1000"/>
              <a:t>명</a:t>
            </a:r>
            <a:endParaRPr kumimoji="1" lang="ko-Kore-KR" altLang="en-US" sz="10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966DF9-6834-0F4F-987E-FCD5D11460CC}"/>
              </a:ext>
            </a:extLst>
          </p:cNvPr>
          <p:cNvSpPr txBox="1"/>
          <p:nvPr/>
        </p:nvSpPr>
        <p:spPr>
          <a:xfrm>
            <a:off x="1486243" y="4105969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함께 아는 친구 </a:t>
            </a:r>
            <a:r>
              <a:rPr kumimoji="1" lang="en-US" altLang="ko-Kore-KR" sz="1000"/>
              <a:t>2</a:t>
            </a:r>
            <a:r>
              <a:rPr kumimoji="1" lang="en-US" altLang="ko-KR" sz="1000"/>
              <a:t>0</a:t>
            </a:r>
            <a:r>
              <a:rPr kumimoji="1" lang="ko-KR" altLang="en-US" sz="1000"/>
              <a:t>명</a:t>
            </a:r>
            <a:endParaRPr kumimoji="1" lang="ko-Kore-KR" altLang="en-US" sz="10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38E9D0-2CC1-1B4E-8AD4-14A4F9CAA4CC}"/>
              </a:ext>
            </a:extLst>
          </p:cNvPr>
          <p:cNvSpPr txBox="1"/>
          <p:nvPr/>
        </p:nvSpPr>
        <p:spPr>
          <a:xfrm>
            <a:off x="1486243" y="4686391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함께 아는 친구 </a:t>
            </a:r>
            <a:r>
              <a:rPr kumimoji="1" lang="en-US" altLang="ko-Kore-KR" sz="1000"/>
              <a:t>2</a:t>
            </a:r>
            <a:r>
              <a:rPr kumimoji="1" lang="en-US" altLang="ko-KR" sz="1000"/>
              <a:t>0</a:t>
            </a:r>
            <a:r>
              <a:rPr kumimoji="1" lang="ko-KR" altLang="en-US" sz="1000"/>
              <a:t>명</a:t>
            </a:r>
            <a:endParaRPr kumimoji="1" lang="ko-Kore-KR" altLang="en-US" sz="10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F8A27B5-421C-DC41-B96E-B48470644344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2" name="그래픽 91" descr="사용자 윤곽선">
            <a:extLst>
              <a:ext uri="{FF2B5EF4-FFF2-40B4-BE49-F238E27FC236}">
                <a16:creationId xmlns:a16="http://schemas.microsoft.com/office/drawing/2014/main" id="{DB601A86-EFD3-A142-83CD-8BC80B02C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93" name="그래픽 92" descr="주택 윤곽선">
            <a:extLst>
              <a:ext uri="{FF2B5EF4-FFF2-40B4-BE49-F238E27FC236}">
                <a16:creationId xmlns:a16="http://schemas.microsoft.com/office/drawing/2014/main" id="{46E79613-F52E-EB44-ACAD-8E8E7D837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94" name="그래픽 93" descr="말풍선 윤곽선">
            <a:extLst>
              <a:ext uri="{FF2B5EF4-FFF2-40B4-BE49-F238E27FC236}">
                <a16:creationId xmlns:a16="http://schemas.microsoft.com/office/drawing/2014/main" id="{E11F2DDB-C2F0-D943-90B6-AE6B65EED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95" name="그림 94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DC81AA4-3615-E444-8AD7-F1E28C42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pic>
        <p:nvPicPr>
          <p:cNvPr id="96" name="그래픽 95" descr="산 윤곽선">
            <a:extLst>
              <a:ext uri="{FF2B5EF4-FFF2-40B4-BE49-F238E27FC236}">
                <a16:creationId xmlns:a16="http://schemas.microsoft.com/office/drawing/2014/main" id="{3C72C810-4B5A-C340-931F-4B98B88F54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6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0AE83E-6B8C-F247-AE9D-FEF76F7F2611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7" name="Google Shape;238;p15">
            <a:extLst>
              <a:ext uri="{FF2B5EF4-FFF2-40B4-BE49-F238E27FC236}">
                <a16:creationId xmlns:a16="http://schemas.microsoft.com/office/drawing/2014/main" id="{E0A012E8-0A0E-5F40-84C3-765C61081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914108"/>
              </p:ext>
            </p:extLst>
          </p:nvPr>
        </p:nvGraphicFramePr>
        <p:xfrm>
          <a:off x="8468360" y="186266"/>
          <a:ext cx="3322325" cy="79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E-04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/>
                        <a:t>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추천 친구 </a:t>
                      </a:r>
                      <a:r>
                        <a:rPr lang="en-US" altLang="ko-Kore-KR" sz="1400"/>
                        <a:t>– </a:t>
                      </a:r>
                      <a:r>
                        <a:rPr lang="ko-Kore-KR" altLang="en-US" sz="1400"/>
                        <a:t>좋아할만한 친구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239;p15">
            <a:extLst>
              <a:ext uri="{FF2B5EF4-FFF2-40B4-BE49-F238E27FC236}">
                <a16:creationId xmlns:a16="http://schemas.microsoft.com/office/drawing/2014/main" id="{2715A0B9-1062-4346-8533-FD7481A31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542932"/>
              </p:ext>
            </p:extLst>
          </p:nvPr>
        </p:nvGraphicFramePr>
        <p:xfrm>
          <a:off x="6751320" y="1009226"/>
          <a:ext cx="5039375" cy="29506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모든 친구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추천 친구 누르면 밑의 목록 교체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디폴트는 모든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알 수도 있는 친구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좋아할만한 친구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두꺼운 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옮겨다님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좋아할만한 친구 아이템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개인 프로필로 이동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상대방 관심사 같이 뜸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상태로 변경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인스타그램같이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</a:tbl>
          </a:graphicData>
        </a:graphic>
      </p:graphicFrame>
      <p:sp>
        <p:nvSpPr>
          <p:cNvPr id="9" name="Google Shape;240;p15">
            <a:extLst>
              <a:ext uri="{FF2B5EF4-FFF2-40B4-BE49-F238E27FC236}">
                <a16:creationId xmlns:a16="http://schemas.microsoft.com/office/drawing/2014/main" id="{7086C07F-47F8-6942-8F45-56B8668BDF1C}"/>
              </a:ext>
            </a:extLst>
          </p:cNvPr>
          <p:cNvSpPr/>
          <p:nvPr/>
        </p:nvSpPr>
        <p:spPr>
          <a:xfrm>
            <a:off x="438718" y="10892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2A282-4E00-3842-AA0F-8ED9E1B04EBA}"/>
              </a:ext>
            </a:extLst>
          </p:cNvPr>
          <p:cNvSpPr txBox="1"/>
          <p:nvPr/>
        </p:nvSpPr>
        <p:spPr>
          <a:xfrm>
            <a:off x="894561" y="614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친구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DD1AD92-4CE1-DC4B-9ADB-E44A6DAB9A7B}"/>
              </a:ext>
            </a:extLst>
          </p:cNvPr>
          <p:cNvCxnSpPr/>
          <p:nvPr/>
        </p:nvCxnSpPr>
        <p:spPr>
          <a:xfrm>
            <a:off x="818946" y="153075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D7FF002-A6D7-4E49-B800-4680D4550ADD}"/>
              </a:ext>
            </a:extLst>
          </p:cNvPr>
          <p:cNvSpPr/>
          <p:nvPr/>
        </p:nvSpPr>
        <p:spPr>
          <a:xfrm>
            <a:off x="908257" y="1017551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63D9AA-BA75-4C48-86F3-8FC54F0A52DA}"/>
              </a:ext>
            </a:extLst>
          </p:cNvPr>
          <p:cNvSpPr txBox="1"/>
          <p:nvPr/>
        </p:nvSpPr>
        <p:spPr>
          <a:xfrm>
            <a:off x="894561" y="106605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모든 친구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50E4E08-5442-4241-850C-FA0578E10AFC}"/>
              </a:ext>
            </a:extLst>
          </p:cNvPr>
          <p:cNvSpPr/>
          <p:nvPr/>
        </p:nvSpPr>
        <p:spPr>
          <a:xfrm>
            <a:off x="1839688" y="1026737"/>
            <a:ext cx="821789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ACF610-A26A-7E47-95FB-0496302F8F1D}"/>
              </a:ext>
            </a:extLst>
          </p:cNvPr>
          <p:cNvSpPr txBox="1"/>
          <p:nvPr/>
        </p:nvSpPr>
        <p:spPr>
          <a:xfrm>
            <a:off x="1825992" y="107524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추천 친구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1161868-05D7-2946-A7C0-5330B846A08B}"/>
              </a:ext>
            </a:extLst>
          </p:cNvPr>
          <p:cNvCxnSpPr>
            <a:cxnSpLocks/>
          </p:cNvCxnSpPr>
          <p:nvPr/>
        </p:nvCxnSpPr>
        <p:spPr>
          <a:xfrm flipV="1">
            <a:off x="818946" y="1905576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486F55E-55BF-374A-8578-BADE6CF176CA}"/>
              </a:ext>
            </a:extLst>
          </p:cNvPr>
          <p:cNvSpPr txBox="1"/>
          <p:nvPr/>
        </p:nvSpPr>
        <p:spPr>
          <a:xfrm>
            <a:off x="957333" y="158065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알 수도 있는 친구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1C6267-7A39-464C-B6DD-3B9D1A96B79F}"/>
              </a:ext>
            </a:extLst>
          </p:cNvPr>
          <p:cNvSpPr txBox="1"/>
          <p:nvPr/>
        </p:nvSpPr>
        <p:spPr>
          <a:xfrm>
            <a:off x="2704426" y="156792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좋아할만한 친구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24D0AFF-E748-A74F-9675-701DBA7E8C07}"/>
              </a:ext>
            </a:extLst>
          </p:cNvPr>
          <p:cNvCxnSpPr>
            <a:cxnSpLocks/>
          </p:cNvCxnSpPr>
          <p:nvPr/>
        </p:nvCxnSpPr>
        <p:spPr>
          <a:xfrm>
            <a:off x="2484970" y="1886719"/>
            <a:ext cx="1687133" cy="68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40;p15">
            <a:extLst>
              <a:ext uri="{FF2B5EF4-FFF2-40B4-BE49-F238E27FC236}">
                <a16:creationId xmlns:a16="http://schemas.microsoft.com/office/drawing/2014/main" id="{C9F72BF8-9399-EB4C-AD73-CC256C0A15E1}"/>
              </a:ext>
            </a:extLst>
          </p:cNvPr>
          <p:cNvSpPr/>
          <p:nvPr/>
        </p:nvSpPr>
        <p:spPr>
          <a:xfrm>
            <a:off x="436524" y="1626778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26B44-83A8-D340-B482-9C510565E15C}"/>
              </a:ext>
            </a:extLst>
          </p:cNvPr>
          <p:cNvSpPr txBox="1"/>
          <p:nvPr/>
        </p:nvSpPr>
        <p:spPr>
          <a:xfrm>
            <a:off x="1480273" y="21049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47" name="그림 4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E73116E-ECE2-574F-8CE2-F6D28313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2100995"/>
            <a:ext cx="417796" cy="416682"/>
          </a:xfrm>
          <a:prstGeom prst="ellipse">
            <a:avLst/>
          </a:prstGeom>
        </p:spPr>
      </p:pic>
      <p:sp>
        <p:nvSpPr>
          <p:cNvPr id="48" name="Google Shape;240;p15">
            <a:extLst>
              <a:ext uri="{FF2B5EF4-FFF2-40B4-BE49-F238E27FC236}">
                <a16:creationId xmlns:a16="http://schemas.microsoft.com/office/drawing/2014/main" id="{018A64CF-A9FF-CA42-8EB9-4FD559BF264E}"/>
              </a:ext>
            </a:extLst>
          </p:cNvPr>
          <p:cNvSpPr/>
          <p:nvPr/>
        </p:nvSpPr>
        <p:spPr>
          <a:xfrm>
            <a:off x="447154" y="218200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06C58FC-9615-AB41-BCA9-F11C9DA473BF}"/>
              </a:ext>
            </a:extLst>
          </p:cNvPr>
          <p:cNvSpPr/>
          <p:nvPr/>
        </p:nvSpPr>
        <p:spPr>
          <a:xfrm>
            <a:off x="2882853" y="2134776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665298-343D-B348-A81F-A29E6F55E54B}"/>
              </a:ext>
            </a:extLst>
          </p:cNvPr>
          <p:cNvSpPr txBox="1"/>
          <p:nvPr/>
        </p:nvSpPr>
        <p:spPr>
          <a:xfrm>
            <a:off x="3092224" y="218328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DDD8CD-0CF0-9648-BDB4-C7B8FA3E5AAB}"/>
              </a:ext>
            </a:extLst>
          </p:cNvPr>
          <p:cNvSpPr txBox="1"/>
          <p:nvPr/>
        </p:nvSpPr>
        <p:spPr>
          <a:xfrm>
            <a:off x="1489698" y="26547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3" name="그림 5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3E0C0C77-C4EA-1F4F-9F42-1C82DB3C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2655776"/>
            <a:ext cx="417796" cy="416682"/>
          </a:xfrm>
          <a:prstGeom prst="ellipse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EA9EC3E-C82B-684C-90FC-CF690732514A}"/>
              </a:ext>
            </a:extLst>
          </p:cNvPr>
          <p:cNvSpPr txBox="1"/>
          <p:nvPr/>
        </p:nvSpPr>
        <p:spPr>
          <a:xfrm>
            <a:off x="1489698" y="32696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69" name="그림 6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10A50A2-0D25-8D4B-914A-06E3FD3B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4" y="3267876"/>
            <a:ext cx="417796" cy="416682"/>
          </a:xfrm>
          <a:prstGeom prst="ellipse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3B155D9-8706-6D4C-8E23-B14BCEDF9A02}"/>
              </a:ext>
            </a:extLst>
          </p:cNvPr>
          <p:cNvSpPr txBox="1"/>
          <p:nvPr/>
        </p:nvSpPr>
        <p:spPr>
          <a:xfrm>
            <a:off x="1472897" y="38623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73" name="그림 7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341307C-8ADB-CC41-B16B-DD7E714C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4" y="3873682"/>
            <a:ext cx="417796" cy="41668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02A4FFA-3748-784A-9969-FB5D681BDB91}"/>
              </a:ext>
            </a:extLst>
          </p:cNvPr>
          <p:cNvSpPr txBox="1"/>
          <p:nvPr/>
        </p:nvSpPr>
        <p:spPr>
          <a:xfrm>
            <a:off x="1472896" y="44552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75" name="그림 74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0CC65B54-2032-9F45-83A4-9AE5E426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4" y="4451721"/>
            <a:ext cx="417796" cy="416682"/>
          </a:xfrm>
          <a:prstGeom prst="ellipse">
            <a:avLst/>
          </a:prstGeom>
        </p:spPr>
      </p:pic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B70F271F-458F-8B4A-9DD3-EB2836B840D1}"/>
              </a:ext>
            </a:extLst>
          </p:cNvPr>
          <p:cNvSpPr/>
          <p:nvPr/>
        </p:nvSpPr>
        <p:spPr>
          <a:xfrm>
            <a:off x="2882853" y="2724172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F7F6629-75F3-914B-938E-666B21D2306C}"/>
              </a:ext>
            </a:extLst>
          </p:cNvPr>
          <p:cNvSpPr txBox="1"/>
          <p:nvPr/>
        </p:nvSpPr>
        <p:spPr>
          <a:xfrm>
            <a:off x="3092224" y="27726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ACCB7BBB-EA05-B049-8CFD-C97762060701}"/>
              </a:ext>
            </a:extLst>
          </p:cNvPr>
          <p:cNvSpPr/>
          <p:nvPr/>
        </p:nvSpPr>
        <p:spPr>
          <a:xfrm>
            <a:off x="2882853" y="3301735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B54DA1-A1C2-B745-8383-DA939ECAB941}"/>
              </a:ext>
            </a:extLst>
          </p:cNvPr>
          <p:cNvSpPr txBox="1"/>
          <p:nvPr/>
        </p:nvSpPr>
        <p:spPr>
          <a:xfrm>
            <a:off x="3092224" y="33502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7CAA93B6-8CBB-264A-98F7-D4402338469D}"/>
              </a:ext>
            </a:extLst>
          </p:cNvPr>
          <p:cNvSpPr/>
          <p:nvPr/>
        </p:nvSpPr>
        <p:spPr>
          <a:xfrm>
            <a:off x="2890511" y="3918965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219073-6ACF-AB44-9CB5-02D7FC55347E}"/>
              </a:ext>
            </a:extLst>
          </p:cNvPr>
          <p:cNvSpPr txBox="1"/>
          <p:nvPr/>
        </p:nvSpPr>
        <p:spPr>
          <a:xfrm>
            <a:off x="3099882" y="39674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0817CEE-BA46-5E43-877C-2BA8472E1051}"/>
              </a:ext>
            </a:extLst>
          </p:cNvPr>
          <p:cNvSpPr/>
          <p:nvPr/>
        </p:nvSpPr>
        <p:spPr>
          <a:xfrm>
            <a:off x="2882853" y="4487690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55D7FA-6ACD-CF4B-AE46-25E3104DBC77}"/>
              </a:ext>
            </a:extLst>
          </p:cNvPr>
          <p:cNvSpPr txBox="1"/>
          <p:nvPr/>
        </p:nvSpPr>
        <p:spPr>
          <a:xfrm>
            <a:off x="3092224" y="453619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91383846-6280-C24F-8E04-1A5E7FB90049}"/>
              </a:ext>
            </a:extLst>
          </p:cNvPr>
          <p:cNvSpPr/>
          <p:nvPr/>
        </p:nvSpPr>
        <p:spPr>
          <a:xfrm>
            <a:off x="4526268" y="2134776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7384C1-B052-CE4F-ACB9-B9F8400FFB3C}"/>
              </a:ext>
            </a:extLst>
          </p:cNvPr>
          <p:cNvSpPr txBox="1"/>
          <p:nvPr/>
        </p:nvSpPr>
        <p:spPr>
          <a:xfrm>
            <a:off x="4735639" y="218328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86" name="Google Shape;240;p15">
            <a:extLst>
              <a:ext uri="{FF2B5EF4-FFF2-40B4-BE49-F238E27FC236}">
                <a16:creationId xmlns:a16="http://schemas.microsoft.com/office/drawing/2014/main" id="{D07AB792-ED09-204F-AAB7-3F73CCB83441}"/>
              </a:ext>
            </a:extLst>
          </p:cNvPr>
          <p:cNvSpPr/>
          <p:nvPr/>
        </p:nvSpPr>
        <p:spPr>
          <a:xfrm>
            <a:off x="4048203" y="219732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1AFF8-5ADF-8142-8D3E-DA843EFB482B}"/>
              </a:ext>
            </a:extLst>
          </p:cNvPr>
          <p:cNvSpPr txBox="1"/>
          <p:nvPr/>
        </p:nvSpPr>
        <p:spPr>
          <a:xfrm>
            <a:off x="1494107" y="2322594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/>
              <a:t>#java #spring #back-end</a:t>
            </a:r>
            <a:endParaRPr kumimoji="1"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511574-BD3B-BA45-9483-B905B65FB12A}"/>
              </a:ext>
            </a:extLst>
          </p:cNvPr>
          <p:cNvSpPr txBox="1"/>
          <p:nvPr/>
        </p:nvSpPr>
        <p:spPr>
          <a:xfrm>
            <a:off x="1515653" y="2911176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#android # </a:t>
            </a:r>
            <a:r>
              <a:rPr kumimoji="1" lang="en-US" altLang="ko-Kore-KR" sz="1000" err="1"/>
              <a:t>kotlin</a:t>
            </a:r>
            <a:endParaRPr kumimoji="1"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CED9D1-C604-2747-BA5A-51759E2892B0}"/>
              </a:ext>
            </a:extLst>
          </p:cNvPr>
          <p:cNvSpPr txBox="1"/>
          <p:nvPr/>
        </p:nvSpPr>
        <p:spPr>
          <a:xfrm>
            <a:off x="1515653" y="3511738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</a:t>
            </a:r>
            <a:r>
              <a:rPr kumimoji="1" lang="en-US" altLang="ko-Kore-KR" sz="1000" err="1"/>
              <a:t>javascript</a:t>
            </a:r>
            <a:r>
              <a:rPr kumimoji="1" lang="en-US" altLang="ko-Kore-KR" sz="1000"/>
              <a:t> #</a:t>
            </a:r>
            <a:r>
              <a:rPr kumimoji="1" lang="en-US" altLang="ko-Kore-KR" sz="1000" err="1"/>
              <a:t>node.js</a:t>
            </a:r>
            <a:endParaRPr kumimoji="1" lang="ko-Kore-KR" altLang="en-US" sz="10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966DF9-6834-0F4F-987E-FCD5D11460CC}"/>
              </a:ext>
            </a:extLst>
          </p:cNvPr>
          <p:cNvSpPr txBox="1"/>
          <p:nvPr/>
        </p:nvSpPr>
        <p:spPr>
          <a:xfrm>
            <a:off x="1486243" y="4105969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#AWS #AZURE #cloud</a:t>
            </a:r>
            <a:endParaRPr kumimoji="1" lang="ko-Kore-KR" altLang="en-US" sz="10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38E9D0-2CC1-1B4E-8AD4-14A4F9CAA4CC}"/>
              </a:ext>
            </a:extLst>
          </p:cNvPr>
          <p:cNvSpPr txBox="1"/>
          <p:nvPr/>
        </p:nvSpPr>
        <p:spPr>
          <a:xfrm>
            <a:off x="1486243" y="4686391"/>
            <a:ext cx="1080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#android #</a:t>
            </a:r>
            <a:r>
              <a:rPr kumimoji="1" lang="en-US" altLang="ko-Kore-KR" sz="1000" err="1"/>
              <a:t>Rxjava</a:t>
            </a:r>
            <a:endParaRPr kumimoji="1" lang="ko-Kore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DABB1E-F9AE-5642-A2A8-14FA0CE50BD0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5" name="그래픽 54" descr="사용자 윤곽선">
            <a:extLst>
              <a:ext uri="{FF2B5EF4-FFF2-40B4-BE49-F238E27FC236}">
                <a16:creationId xmlns:a16="http://schemas.microsoft.com/office/drawing/2014/main" id="{C092944A-25A3-9D43-BF67-BDE4816A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56" name="그래픽 55" descr="주택 윤곽선">
            <a:extLst>
              <a:ext uri="{FF2B5EF4-FFF2-40B4-BE49-F238E27FC236}">
                <a16:creationId xmlns:a16="http://schemas.microsoft.com/office/drawing/2014/main" id="{E974A011-E0FE-D348-8D27-6642E11C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57" name="그래픽 56" descr="말풍선 윤곽선">
            <a:extLst>
              <a:ext uri="{FF2B5EF4-FFF2-40B4-BE49-F238E27FC236}">
                <a16:creationId xmlns:a16="http://schemas.microsoft.com/office/drawing/2014/main" id="{54D7B3FF-BE81-9B46-99AF-E8DF42B6E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58" name="그림 57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06D8E8C2-13F6-EC44-A4D5-0A5D1468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pic>
        <p:nvPicPr>
          <p:cNvPr id="59" name="그래픽 58" descr="산 윤곽선">
            <a:extLst>
              <a:ext uri="{FF2B5EF4-FFF2-40B4-BE49-F238E27FC236}">
                <a16:creationId xmlns:a16="http://schemas.microsoft.com/office/drawing/2014/main" id="{B1DE3348-A1B0-D44D-B5FB-572CD91D7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ED977-5777-FA4E-BD3E-D6BB0D75ADF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EA081E0F-DB22-5C48-8985-B7E51FF5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167909"/>
              </p:ext>
            </p:extLst>
          </p:nvPr>
        </p:nvGraphicFramePr>
        <p:xfrm>
          <a:off x="8468360" y="186266"/>
          <a:ext cx="3322325" cy="79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F-05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프로필</a:t>
                      </a:r>
                      <a:r>
                        <a:rPr lang="en-US" sz="1400"/>
                        <a:t>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다른 사람 프로필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8F943B94-D82C-9748-9931-8B35CFCC3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680092"/>
              </p:ext>
            </p:extLst>
          </p:nvPr>
        </p:nvGraphicFramePr>
        <p:xfrm>
          <a:off x="6751320" y="1009226"/>
          <a:ext cx="5039375" cy="3592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주인 사용자 이름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뒤로가기 버튼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사용자 프로필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갯수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팔로워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명수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명수 표기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개인 소개 링크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이미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하고 있는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하지 않는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사용자가 작성한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아이템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피드에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보여지는 것과 동일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71109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20114939-FBE4-3A4B-83F7-0A5F8570CC7D}"/>
              </a:ext>
            </a:extLst>
          </p:cNvPr>
          <p:cNvSpPr/>
          <p:nvPr/>
        </p:nvSpPr>
        <p:spPr>
          <a:xfrm>
            <a:off x="426416" y="67429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D6E86-4F8F-874E-8CD6-A53D523D3247}"/>
              </a:ext>
            </a:extLst>
          </p:cNvPr>
          <p:cNvSpPr txBox="1"/>
          <p:nvPr/>
        </p:nvSpPr>
        <p:spPr>
          <a:xfrm>
            <a:off x="1214244" y="6774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김예진</a:t>
            </a:r>
          </a:p>
        </p:txBody>
      </p:sp>
      <p:sp>
        <p:nvSpPr>
          <p:cNvPr id="24" name="Google Shape;240;p15">
            <a:extLst>
              <a:ext uri="{FF2B5EF4-FFF2-40B4-BE49-F238E27FC236}">
                <a16:creationId xmlns:a16="http://schemas.microsoft.com/office/drawing/2014/main" id="{E08A2FF3-EAF3-A740-862B-528B7295C285}"/>
              </a:ext>
            </a:extLst>
          </p:cNvPr>
          <p:cNvSpPr/>
          <p:nvPr/>
        </p:nvSpPr>
        <p:spPr>
          <a:xfrm>
            <a:off x="410120" y="133131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CC201B55-7DA4-554C-8062-A8E7B979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1" y="1185692"/>
            <a:ext cx="569757" cy="568238"/>
          </a:xfrm>
          <a:prstGeom prst="ellipse">
            <a:avLst/>
          </a:prstGeom>
        </p:spPr>
      </p:pic>
      <p:sp>
        <p:nvSpPr>
          <p:cNvPr id="27" name="Google Shape;240;p15">
            <a:extLst>
              <a:ext uri="{FF2B5EF4-FFF2-40B4-BE49-F238E27FC236}">
                <a16:creationId xmlns:a16="http://schemas.microsoft.com/office/drawing/2014/main" id="{E31FD44C-C7D9-BF44-93A9-DA73F819D66E}"/>
              </a:ext>
            </a:extLst>
          </p:cNvPr>
          <p:cNvSpPr/>
          <p:nvPr/>
        </p:nvSpPr>
        <p:spPr>
          <a:xfrm>
            <a:off x="947139" y="269264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240;p15">
            <a:extLst>
              <a:ext uri="{FF2B5EF4-FFF2-40B4-BE49-F238E27FC236}">
                <a16:creationId xmlns:a16="http://schemas.microsoft.com/office/drawing/2014/main" id="{915A8B9D-E99F-E140-A5F7-DC199BD746AC}"/>
              </a:ext>
            </a:extLst>
          </p:cNvPr>
          <p:cNvSpPr/>
          <p:nvPr/>
        </p:nvSpPr>
        <p:spPr>
          <a:xfrm>
            <a:off x="2578520" y="270451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42DDD1-0766-EF44-B791-624208B5DAF5}"/>
              </a:ext>
            </a:extLst>
          </p:cNvPr>
          <p:cNvSpPr txBox="1"/>
          <p:nvPr/>
        </p:nvSpPr>
        <p:spPr>
          <a:xfrm>
            <a:off x="2019411" y="11810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5C110-4793-D843-92F9-459486F8D906}"/>
              </a:ext>
            </a:extLst>
          </p:cNvPr>
          <p:cNvSpPr txBox="1"/>
          <p:nvPr/>
        </p:nvSpPr>
        <p:spPr>
          <a:xfrm>
            <a:off x="2730008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2E16D8-4A41-944C-8F80-DB6E6094E9FD}"/>
              </a:ext>
            </a:extLst>
          </p:cNvPr>
          <p:cNvSpPr txBox="1"/>
          <p:nvPr/>
        </p:nvSpPr>
        <p:spPr>
          <a:xfrm>
            <a:off x="3440605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AFAD69-A6FD-E944-8B71-AF173F1E1287}"/>
              </a:ext>
            </a:extLst>
          </p:cNvPr>
          <p:cNvSpPr txBox="1"/>
          <p:nvPr/>
        </p:nvSpPr>
        <p:spPr>
          <a:xfrm>
            <a:off x="1860498" y="145800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게시글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E3604D-B77C-C64A-91E3-B151A202C709}"/>
              </a:ext>
            </a:extLst>
          </p:cNvPr>
          <p:cNvSpPr txBox="1"/>
          <p:nvPr/>
        </p:nvSpPr>
        <p:spPr>
          <a:xfrm>
            <a:off x="2577722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947C13-909F-8544-A189-C92213341683}"/>
              </a:ext>
            </a:extLst>
          </p:cNvPr>
          <p:cNvSpPr txBox="1"/>
          <p:nvPr/>
        </p:nvSpPr>
        <p:spPr>
          <a:xfrm>
            <a:off x="3288319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C52F-01A8-B547-A2C2-3AF5412FCAC3}"/>
              </a:ext>
            </a:extLst>
          </p:cNvPr>
          <p:cNvSpPr txBox="1"/>
          <p:nvPr/>
        </p:nvSpPr>
        <p:spPr>
          <a:xfrm>
            <a:off x="1009469" y="2300124"/>
            <a:ext cx="2996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안녕하세요 안드로이드 개발자 김예진입니다</a:t>
            </a:r>
            <a:r>
              <a:rPr kumimoji="1" lang="en-US" altLang="ko-Kore-KR" sz="1100"/>
              <a:t>.</a:t>
            </a:r>
            <a:endParaRPr kumimoji="1" lang="ko-Kore-KR" altLang="en-US" sz="11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99F295-224D-0B4E-B7A6-9908171ECED9}"/>
              </a:ext>
            </a:extLst>
          </p:cNvPr>
          <p:cNvSpPr txBox="1"/>
          <p:nvPr/>
        </p:nvSpPr>
        <p:spPr>
          <a:xfrm>
            <a:off x="1029131" y="1869237"/>
            <a:ext cx="1322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hlinkClick r:id="rId3"/>
              </a:rPr>
              <a:t>www.yejinblog.com</a:t>
            </a:r>
            <a:endParaRPr kumimoji="1" lang="en-US" altLang="ko-Kore-KR" sz="1100"/>
          </a:p>
          <a:p>
            <a:r>
              <a:rPr kumimoji="1" lang="en-US" altLang="ko-Kore-KR" sz="1100" err="1"/>
              <a:t>www.yejingit.com</a:t>
            </a:r>
            <a:endParaRPr kumimoji="1" lang="ko-Kore-KR" altLang="en-US" sz="1100"/>
          </a:p>
        </p:txBody>
      </p:sp>
      <p:sp>
        <p:nvSpPr>
          <p:cNvPr id="67" name="Google Shape;240;p15">
            <a:extLst>
              <a:ext uri="{FF2B5EF4-FFF2-40B4-BE49-F238E27FC236}">
                <a16:creationId xmlns:a16="http://schemas.microsoft.com/office/drawing/2014/main" id="{8BE61512-5B4F-9346-81FF-08FB8DCCCC67}"/>
              </a:ext>
            </a:extLst>
          </p:cNvPr>
          <p:cNvSpPr/>
          <p:nvPr/>
        </p:nvSpPr>
        <p:spPr>
          <a:xfrm>
            <a:off x="423111" y="341803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E39101-AD03-3540-A17F-F2A3F1BBF6C8}"/>
              </a:ext>
            </a:extLst>
          </p:cNvPr>
          <p:cNvSpPr/>
          <p:nvPr/>
        </p:nvSpPr>
        <p:spPr>
          <a:xfrm>
            <a:off x="818946" y="3247805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F33647-0293-0E4C-859E-26BB10AC4DF5}"/>
              </a:ext>
            </a:extLst>
          </p:cNvPr>
          <p:cNvSpPr/>
          <p:nvPr/>
        </p:nvSpPr>
        <p:spPr>
          <a:xfrm>
            <a:off x="818951" y="4805458"/>
            <a:ext cx="3374265" cy="131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1AE584-5C3E-8D46-8342-86F6A75F3E24}"/>
              </a:ext>
            </a:extLst>
          </p:cNvPr>
          <p:cNvSpPr txBox="1"/>
          <p:nvPr/>
        </p:nvSpPr>
        <p:spPr>
          <a:xfrm>
            <a:off x="1926117" y="366695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F63B84-C4EA-8F43-B9D1-1B879F557EAD}"/>
              </a:ext>
            </a:extLst>
          </p:cNvPr>
          <p:cNvSpPr txBox="1"/>
          <p:nvPr/>
        </p:nvSpPr>
        <p:spPr>
          <a:xfrm>
            <a:off x="1926117" y="53624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pic>
        <p:nvPicPr>
          <p:cNvPr id="76" name="그림 75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5AF4F2A1-662B-4A4A-8758-0238807CC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27"/>
          <a:stretch/>
        </p:blipFill>
        <p:spPr>
          <a:xfrm>
            <a:off x="4303487" y="1109086"/>
            <a:ext cx="2194370" cy="1251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E0B749-14C8-E54B-A939-164D6F0A4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836"/>
          <a:stretch/>
        </p:blipFill>
        <p:spPr>
          <a:xfrm>
            <a:off x="4228982" y="978766"/>
            <a:ext cx="2392996" cy="1879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BBE646-7914-F341-BD69-7006E2B908C7}"/>
              </a:ext>
            </a:extLst>
          </p:cNvPr>
          <p:cNvSpPr txBox="1"/>
          <p:nvPr/>
        </p:nvSpPr>
        <p:spPr>
          <a:xfrm>
            <a:off x="831288" y="6579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endParaRPr kumimoji="1" lang="ko-Kore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384928E-4792-0245-8D64-550BD00489AF}"/>
              </a:ext>
            </a:extLst>
          </p:cNvPr>
          <p:cNvSpPr/>
          <p:nvPr/>
        </p:nvSpPr>
        <p:spPr>
          <a:xfrm>
            <a:off x="1235705" y="2696094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EE22C3-CA96-F24B-9800-10B2B3C77F4F}"/>
              </a:ext>
            </a:extLst>
          </p:cNvPr>
          <p:cNvSpPr txBox="1"/>
          <p:nvPr/>
        </p:nvSpPr>
        <p:spPr>
          <a:xfrm>
            <a:off x="1445076" y="27445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93F64C8-0BB2-EE48-AA19-B23E163C605F}"/>
              </a:ext>
            </a:extLst>
          </p:cNvPr>
          <p:cNvSpPr/>
          <p:nvPr/>
        </p:nvSpPr>
        <p:spPr>
          <a:xfrm>
            <a:off x="2879120" y="2696094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954EEE-88BB-BF49-A3D7-43981745B1FA}"/>
              </a:ext>
            </a:extLst>
          </p:cNvPr>
          <p:cNvSpPr txBox="1"/>
          <p:nvPr/>
        </p:nvSpPr>
        <p:spPr>
          <a:xfrm>
            <a:off x="3088491" y="27445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메세지</a:t>
            </a:r>
          </a:p>
        </p:txBody>
      </p:sp>
    </p:spTree>
    <p:extLst>
      <p:ext uri="{BB962C8B-B14F-4D97-AF65-F5344CB8AC3E}">
        <p14:creationId xmlns:p14="http://schemas.microsoft.com/office/powerpoint/2010/main" val="702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0DFE-7A38-4A4E-B127-F95A8E41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18153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ED977-5777-FA4E-BD3E-D6BB0D75ADF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EA081E0F-DB22-5C48-8985-B7E51FF5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481588"/>
              </p:ext>
            </p:extLst>
          </p:nvPr>
        </p:nvGraphicFramePr>
        <p:xfrm>
          <a:off x="8468360" y="186266"/>
          <a:ext cx="3322325" cy="579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F-01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프로필</a:t>
                      </a:r>
                      <a:r>
                        <a:rPr lang="en-US" sz="1400"/>
                        <a:t>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내 프로필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8F943B94-D82C-9748-9931-8B35CFCC3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32004"/>
              </p:ext>
            </p:extLst>
          </p:nvPr>
        </p:nvGraphicFramePr>
        <p:xfrm>
          <a:off x="6751320" y="1009226"/>
          <a:ext cx="5039375" cy="48750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사용자 이름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사용자 프로필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갯수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팔로워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명수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명수 표기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개인 소개 링크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개인 소개 글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내가 작성한 글 아이템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71109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편집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1881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설정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255554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20114939-FBE4-3A4B-83F7-0A5F8570CC7D}"/>
              </a:ext>
            </a:extLst>
          </p:cNvPr>
          <p:cNvSpPr/>
          <p:nvPr/>
        </p:nvSpPr>
        <p:spPr>
          <a:xfrm>
            <a:off x="426416" y="67429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D6E86-4F8F-874E-8CD6-A53D523D3247}"/>
              </a:ext>
            </a:extLst>
          </p:cNvPr>
          <p:cNvSpPr txBox="1"/>
          <p:nvPr/>
        </p:nvSpPr>
        <p:spPr>
          <a:xfrm>
            <a:off x="1009469" y="6641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김예진</a:t>
            </a:r>
          </a:p>
        </p:txBody>
      </p:sp>
      <p:sp>
        <p:nvSpPr>
          <p:cNvPr id="24" name="Google Shape;240;p15">
            <a:extLst>
              <a:ext uri="{FF2B5EF4-FFF2-40B4-BE49-F238E27FC236}">
                <a16:creationId xmlns:a16="http://schemas.microsoft.com/office/drawing/2014/main" id="{E08A2FF3-EAF3-A740-862B-528B7295C285}"/>
              </a:ext>
            </a:extLst>
          </p:cNvPr>
          <p:cNvSpPr/>
          <p:nvPr/>
        </p:nvSpPr>
        <p:spPr>
          <a:xfrm>
            <a:off x="410120" y="133131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CC201B55-7DA4-554C-8062-A8E7B979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1" y="1185692"/>
            <a:ext cx="569757" cy="568238"/>
          </a:xfrm>
          <a:prstGeom prst="ellipse">
            <a:avLst/>
          </a:prstGeom>
        </p:spPr>
      </p:pic>
      <p:sp>
        <p:nvSpPr>
          <p:cNvPr id="27" name="Google Shape;240;p15">
            <a:extLst>
              <a:ext uri="{FF2B5EF4-FFF2-40B4-BE49-F238E27FC236}">
                <a16:creationId xmlns:a16="http://schemas.microsoft.com/office/drawing/2014/main" id="{E31FD44C-C7D9-BF44-93A9-DA73F819D66E}"/>
              </a:ext>
            </a:extLst>
          </p:cNvPr>
          <p:cNvSpPr/>
          <p:nvPr/>
        </p:nvSpPr>
        <p:spPr>
          <a:xfrm>
            <a:off x="423111" y="200053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240;p15">
            <a:extLst>
              <a:ext uri="{FF2B5EF4-FFF2-40B4-BE49-F238E27FC236}">
                <a16:creationId xmlns:a16="http://schemas.microsoft.com/office/drawing/2014/main" id="{915A8B9D-E99F-E140-A5F7-DC199BD746AC}"/>
              </a:ext>
            </a:extLst>
          </p:cNvPr>
          <p:cNvSpPr/>
          <p:nvPr/>
        </p:nvSpPr>
        <p:spPr>
          <a:xfrm>
            <a:off x="423111" y="231281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42DDD1-0766-EF44-B791-624208B5DAF5}"/>
              </a:ext>
            </a:extLst>
          </p:cNvPr>
          <p:cNvSpPr txBox="1"/>
          <p:nvPr/>
        </p:nvSpPr>
        <p:spPr>
          <a:xfrm>
            <a:off x="2019411" y="11810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5C110-4793-D843-92F9-459486F8D906}"/>
              </a:ext>
            </a:extLst>
          </p:cNvPr>
          <p:cNvSpPr txBox="1"/>
          <p:nvPr/>
        </p:nvSpPr>
        <p:spPr>
          <a:xfrm>
            <a:off x="2730008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2E16D8-4A41-944C-8F80-DB6E6094E9FD}"/>
              </a:ext>
            </a:extLst>
          </p:cNvPr>
          <p:cNvSpPr txBox="1"/>
          <p:nvPr/>
        </p:nvSpPr>
        <p:spPr>
          <a:xfrm>
            <a:off x="3440605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AFAD69-A6FD-E944-8B71-AF173F1E1287}"/>
              </a:ext>
            </a:extLst>
          </p:cNvPr>
          <p:cNvSpPr txBox="1"/>
          <p:nvPr/>
        </p:nvSpPr>
        <p:spPr>
          <a:xfrm>
            <a:off x="1860498" y="145800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게시글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E3604D-B77C-C64A-91E3-B151A202C709}"/>
              </a:ext>
            </a:extLst>
          </p:cNvPr>
          <p:cNvSpPr txBox="1"/>
          <p:nvPr/>
        </p:nvSpPr>
        <p:spPr>
          <a:xfrm>
            <a:off x="2577722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947C13-909F-8544-A189-C92213341683}"/>
              </a:ext>
            </a:extLst>
          </p:cNvPr>
          <p:cNvSpPr txBox="1"/>
          <p:nvPr/>
        </p:nvSpPr>
        <p:spPr>
          <a:xfrm>
            <a:off x="3288319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C52F-01A8-B547-A2C2-3AF5412FCAC3}"/>
              </a:ext>
            </a:extLst>
          </p:cNvPr>
          <p:cNvSpPr txBox="1"/>
          <p:nvPr/>
        </p:nvSpPr>
        <p:spPr>
          <a:xfrm>
            <a:off x="1009469" y="2300124"/>
            <a:ext cx="2996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안녕하세요 안드로이드 개발자 김예진입니다</a:t>
            </a:r>
            <a:r>
              <a:rPr kumimoji="1" lang="en-US" altLang="ko-Kore-KR" sz="1100"/>
              <a:t>.</a:t>
            </a:r>
            <a:endParaRPr kumimoji="1" lang="ko-Kore-KR" altLang="en-US" sz="11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99F295-224D-0B4E-B7A6-9908171ECED9}"/>
              </a:ext>
            </a:extLst>
          </p:cNvPr>
          <p:cNvSpPr txBox="1"/>
          <p:nvPr/>
        </p:nvSpPr>
        <p:spPr>
          <a:xfrm>
            <a:off x="1029131" y="1869237"/>
            <a:ext cx="1322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hlinkClick r:id="rId3"/>
              </a:rPr>
              <a:t>www.yejinblog.com</a:t>
            </a:r>
            <a:endParaRPr kumimoji="1" lang="en-US" altLang="ko-Kore-KR" sz="1100"/>
          </a:p>
          <a:p>
            <a:r>
              <a:rPr kumimoji="1" lang="en-US" altLang="ko-Kore-KR" sz="1100" err="1"/>
              <a:t>www.yejingit.com</a:t>
            </a:r>
            <a:endParaRPr kumimoji="1" lang="ko-Kore-KR" altLang="en-US" sz="1100"/>
          </a:p>
        </p:txBody>
      </p:sp>
      <p:pic>
        <p:nvPicPr>
          <p:cNvPr id="64" name="그래픽 63" descr="연필 단색으로 채워진">
            <a:extLst>
              <a:ext uri="{FF2B5EF4-FFF2-40B4-BE49-F238E27FC236}">
                <a16:creationId xmlns:a16="http://schemas.microsoft.com/office/drawing/2014/main" id="{DA53D639-ECEB-474E-91E5-28CB06D5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2841" y="656151"/>
            <a:ext cx="333637" cy="333637"/>
          </a:xfrm>
          <a:prstGeom prst="rect">
            <a:avLst/>
          </a:prstGeom>
        </p:spPr>
      </p:pic>
      <p:pic>
        <p:nvPicPr>
          <p:cNvPr id="66" name="그래픽 65" descr="단일 톱니바퀴 단색으로 채워진">
            <a:extLst>
              <a:ext uri="{FF2B5EF4-FFF2-40B4-BE49-F238E27FC236}">
                <a16:creationId xmlns:a16="http://schemas.microsoft.com/office/drawing/2014/main" id="{C756EE37-5CB0-6448-9A99-ADC3BFF8D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6143" y="680320"/>
            <a:ext cx="294044" cy="294044"/>
          </a:xfrm>
          <a:prstGeom prst="rect">
            <a:avLst/>
          </a:prstGeom>
        </p:spPr>
      </p:pic>
      <p:sp>
        <p:nvSpPr>
          <p:cNvPr id="67" name="Google Shape;240;p15">
            <a:extLst>
              <a:ext uri="{FF2B5EF4-FFF2-40B4-BE49-F238E27FC236}">
                <a16:creationId xmlns:a16="http://schemas.microsoft.com/office/drawing/2014/main" id="{8BE61512-5B4F-9346-81FF-08FB8DCCCC67}"/>
              </a:ext>
            </a:extLst>
          </p:cNvPr>
          <p:cNvSpPr/>
          <p:nvPr/>
        </p:nvSpPr>
        <p:spPr>
          <a:xfrm>
            <a:off x="423111" y="302877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E39101-AD03-3540-A17F-F2A3F1BBF6C8}"/>
              </a:ext>
            </a:extLst>
          </p:cNvPr>
          <p:cNvSpPr/>
          <p:nvPr/>
        </p:nvSpPr>
        <p:spPr>
          <a:xfrm>
            <a:off x="818946" y="2858539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F33647-0293-0E4C-859E-26BB10AC4DF5}"/>
              </a:ext>
            </a:extLst>
          </p:cNvPr>
          <p:cNvSpPr/>
          <p:nvPr/>
        </p:nvSpPr>
        <p:spPr>
          <a:xfrm>
            <a:off x="818951" y="4416192"/>
            <a:ext cx="3374265" cy="131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1AE584-5C3E-8D46-8342-86F6A75F3E24}"/>
              </a:ext>
            </a:extLst>
          </p:cNvPr>
          <p:cNvSpPr txBox="1"/>
          <p:nvPr/>
        </p:nvSpPr>
        <p:spPr>
          <a:xfrm>
            <a:off x="1926117" y="327769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F63B84-C4EA-8F43-B9D1-1B879F557EAD}"/>
              </a:ext>
            </a:extLst>
          </p:cNvPr>
          <p:cNvSpPr txBox="1"/>
          <p:nvPr/>
        </p:nvSpPr>
        <p:spPr>
          <a:xfrm>
            <a:off x="1926117" y="497315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73" name="Google Shape;240;p15">
            <a:extLst>
              <a:ext uri="{FF2B5EF4-FFF2-40B4-BE49-F238E27FC236}">
                <a16:creationId xmlns:a16="http://schemas.microsoft.com/office/drawing/2014/main" id="{681F0AD0-03FD-2A45-8C68-C5AE5F574943}"/>
              </a:ext>
            </a:extLst>
          </p:cNvPr>
          <p:cNvSpPr/>
          <p:nvPr/>
        </p:nvSpPr>
        <p:spPr>
          <a:xfrm>
            <a:off x="3251146" y="40547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240;p15">
            <a:extLst>
              <a:ext uri="{FF2B5EF4-FFF2-40B4-BE49-F238E27FC236}">
                <a16:creationId xmlns:a16="http://schemas.microsoft.com/office/drawing/2014/main" id="{1F7DA98C-9C27-A24D-90F2-456B820F0535}"/>
              </a:ext>
            </a:extLst>
          </p:cNvPr>
          <p:cNvSpPr/>
          <p:nvPr/>
        </p:nvSpPr>
        <p:spPr>
          <a:xfrm>
            <a:off x="3683571" y="41115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" name="그림 75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5AF4F2A1-662B-4A4A-8758-0238807CC5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927"/>
          <a:stretch/>
        </p:blipFill>
        <p:spPr>
          <a:xfrm>
            <a:off x="4303487" y="1109086"/>
            <a:ext cx="2194370" cy="1251837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9C66ED-7C65-0644-9AAF-23C0B2F7550F}"/>
              </a:ext>
            </a:extLst>
          </p:cNvPr>
          <p:cNvSpPr/>
          <p:nvPr/>
        </p:nvSpPr>
        <p:spPr>
          <a:xfrm>
            <a:off x="818946" y="5741070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8" name="그래픽 77" descr="사용자 윤곽선">
            <a:extLst>
              <a:ext uri="{FF2B5EF4-FFF2-40B4-BE49-F238E27FC236}">
                <a16:creationId xmlns:a16="http://schemas.microsoft.com/office/drawing/2014/main" id="{8D114800-6B41-5148-A0CD-D2DB260D3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4608" y="5830019"/>
            <a:ext cx="457200" cy="457200"/>
          </a:xfrm>
          <a:prstGeom prst="rect">
            <a:avLst/>
          </a:prstGeom>
        </p:spPr>
      </p:pic>
      <p:pic>
        <p:nvPicPr>
          <p:cNvPr id="79" name="그래픽 78" descr="주택 윤곽선">
            <a:extLst>
              <a:ext uri="{FF2B5EF4-FFF2-40B4-BE49-F238E27FC236}">
                <a16:creationId xmlns:a16="http://schemas.microsoft.com/office/drawing/2014/main" id="{BCEEA065-6F9E-2442-8BDE-80BFBE0809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0360" y="5833825"/>
            <a:ext cx="439514" cy="439514"/>
          </a:xfrm>
          <a:prstGeom prst="rect">
            <a:avLst/>
          </a:prstGeom>
        </p:spPr>
      </p:pic>
      <p:pic>
        <p:nvPicPr>
          <p:cNvPr id="80" name="그래픽 79" descr="말풍선 윤곽선">
            <a:extLst>
              <a:ext uri="{FF2B5EF4-FFF2-40B4-BE49-F238E27FC236}">
                <a16:creationId xmlns:a16="http://schemas.microsoft.com/office/drawing/2014/main" id="{8750031F-CB5E-CB44-8678-ABB0885CA6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98356" y="5789209"/>
            <a:ext cx="581660" cy="581660"/>
          </a:xfrm>
          <a:prstGeom prst="rect">
            <a:avLst/>
          </a:prstGeom>
        </p:spPr>
      </p:pic>
      <p:pic>
        <p:nvPicPr>
          <p:cNvPr id="81" name="그림 8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47518E21-0A94-9B44-9DB4-041D97B4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66" y="5798684"/>
            <a:ext cx="477747" cy="476473"/>
          </a:xfrm>
          <a:prstGeom prst="ellipse">
            <a:avLst/>
          </a:prstGeom>
        </p:spPr>
      </p:pic>
      <p:pic>
        <p:nvPicPr>
          <p:cNvPr id="82" name="그래픽 81" descr="산 윤곽선">
            <a:extLst>
              <a:ext uri="{FF2B5EF4-FFF2-40B4-BE49-F238E27FC236}">
                <a16:creationId xmlns:a16="http://schemas.microsoft.com/office/drawing/2014/main" id="{934DC166-7050-554A-A871-4C1AC5C7B4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87933" y="5799169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5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EA081E0F-DB22-5C48-8985-B7E51FF5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291142"/>
              </p:ext>
            </p:extLst>
          </p:nvPr>
        </p:nvGraphicFramePr>
        <p:xfrm>
          <a:off x="8468360" y="186266"/>
          <a:ext cx="3322325" cy="79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F-02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프로필</a:t>
                      </a:r>
                      <a:r>
                        <a:rPr lang="en-US" sz="1400"/>
                        <a:t>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내 프로필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내가 작성한 </a:t>
                      </a:r>
                      <a:r>
                        <a:rPr lang="ko-KR" altLang="en-US" sz="1400" err="1"/>
                        <a:t>게시글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8F943B94-D82C-9748-9931-8B35CFCC3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065782"/>
              </p:ext>
            </p:extLst>
          </p:nvPr>
        </p:nvGraphicFramePr>
        <p:xfrm>
          <a:off x="6751320" y="1009226"/>
          <a:ext cx="5039375" cy="3592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사용자 프로필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작성 시기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글 내용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사진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코드블록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링크 등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삭제 버튼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수정 버튼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글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작성할때와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같은 페이지로 이동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7110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20AA28-CB94-4D44-A25D-FD7DE42067D4}"/>
              </a:ext>
            </a:extLst>
          </p:cNvPr>
          <p:cNvSpPr/>
          <p:nvPr/>
        </p:nvSpPr>
        <p:spPr>
          <a:xfrm>
            <a:off x="1556465" y="429167"/>
            <a:ext cx="3465929" cy="5455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15EC87C5-1F28-4F48-A0FF-09D41BD86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6" b="8578"/>
          <a:stretch/>
        </p:blipFill>
        <p:spPr>
          <a:xfrm>
            <a:off x="1556466" y="429167"/>
            <a:ext cx="3457432" cy="5455084"/>
          </a:xfrm>
          <a:prstGeom prst="rect">
            <a:avLst/>
          </a:prstGeom>
        </p:spPr>
      </p:pic>
      <p:sp>
        <p:nvSpPr>
          <p:cNvPr id="41" name="Google Shape;240;p15">
            <a:extLst>
              <a:ext uri="{FF2B5EF4-FFF2-40B4-BE49-F238E27FC236}">
                <a16:creationId xmlns:a16="http://schemas.microsoft.com/office/drawing/2014/main" id="{FAF468F8-822D-EC44-9C90-A42117F8585A}"/>
              </a:ext>
            </a:extLst>
          </p:cNvPr>
          <p:cNvSpPr/>
          <p:nvPr/>
        </p:nvSpPr>
        <p:spPr>
          <a:xfrm>
            <a:off x="1183085" y="61247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</p:txBody>
      </p:sp>
      <p:sp>
        <p:nvSpPr>
          <p:cNvPr id="42" name="Google Shape;240;p15">
            <a:extLst>
              <a:ext uri="{FF2B5EF4-FFF2-40B4-BE49-F238E27FC236}">
                <a16:creationId xmlns:a16="http://schemas.microsoft.com/office/drawing/2014/main" id="{A7D5AFFB-E12E-5D4E-95EA-545AC1495F63}"/>
              </a:ext>
            </a:extLst>
          </p:cNvPr>
          <p:cNvSpPr/>
          <p:nvPr/>
        </p:nvSpPr>
        <p:spPr>
          <a:xfrm>
            <a:off x="1183085" y="1159013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</a:p>
        </p:txBody>
      </p:sp>
      <p:sp>
        <p:nvSpPr>
          <p:cNvPr id="43" name="Google Shape;240;p15">
            <a:extLst>
              <a:ext uri="{FF2B5EF4-FFF2-40B4-BE49-F238E27FC236}">
                <a16:creationId xmlns:a16="http://schemas.microsoft.com/office/drawing/2014/main" id="{28113854-8164-BA4B-B436-AB9A76574682}"/>
              </a:ext>
            </a:extLst>
          </p:cNvPr>
          <p:cNvSpPr/>
          <p:nvPr/>
        </p:nvSpPr>
        <p:spPr>
          <a:xfrm>
            <a:off x="1183085" y="177616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93EE07AC-EDC3-094F-82FA-EF2AA689C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18" r="31046" b="9125"/>
          <a:stretch/>
        </p:blipFill>
        <p:spPr>
          <a:xfrm>
            <a:off x="1684383" y="5476402"/>
            <a:ext cx="2096785" cy="403217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5E5CC41E-DE3E-F24F-B30F-A8B7ACAC8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8" t="74920" r="30727" b="20382"/>
          <a:stretch/>
        </p:blipFill>
        <p:spPr>
          <a:xfrm>
            <a:off x="4394794" y="5231442"/>
            <a:ext cx="529410" cy="32210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2DAECF9-9F11-5248-B552-6A665999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923" y="5579762"/>
            <a:ext cx="1168400" cy="2476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4D402C-9B61-3A4F-B47E-1E1138243469}"/>
              </a:ext>
            </a:extLst>
          </p:cNvPr>
          <p:cNvSpPr txBox="1"/>
          <p:nvPr/>
        </p:nvSpPr>
        <p:spPr>
          <a:xfrm>
            <a:off x="4039670" y="562570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/>
              <a:t>저장하기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D011A84-F5ED-684A-BD1A-0D313921C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304" y="612475"/>
            <a:ext cx="469900" cy="342900"/>
          </a:xfrm>
          <a:prstGeom prst="rect">
            <a:avLst/>
          </a:prstGeom>
        </p:spPr>
      </p:pic>
      <p:sp>
        <p:nvSpPr>
          <p:cNvPr id="51" name="Google Shape;240;p15">
            <a:extLst>
              <a:ext uri="{FF2B5EF4-FFF2-40B4-BE49-F238E27FC236}">
                <a16:creationId xmlns:a16="http://schemas.microsoft.com/office/drawing/2014/main" id="{59D6DF22-D493-AB4C-A749-CB0A134238F7}"/>
              </a:ext>
            </a:extLst>
          </p:cNvPr>
          <p:cNvSpPr/>
          <p:nvPr/>
        </p:nvSpPr>
        <p:spPr>
          <a:xfrm>
            <a:off x="4152387" y="520644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66D9AB-348E-1F49-A74A-A6A8F686C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463" y="5157271"/>
            <a:ext cx="3457431" cy="910287"/>
          </a:xfrm>
          <a:prstGeom prst="rect">
            <a:avLst/>
          </a:prstGeom>
        </p:spPr>
      </p:pic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7939CEFF-7ECB-A94A-AB65-EC1AB191D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382" y="5479625"/>
            <a:ext cx="3586078" cy="91028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DA5740F-18F1-3348-BF37-72FBBB0E4E2D}"/>
              </a:ext>
            </a:extLst>
          </p:cNvPr>
          <p:cNvSpPr txBox="1"/>
          <p:nvPr/>
        </p:nvSpPr>
        <p:spPr>
          <a:xfrm>
            <a:off x="1546941" y="5224781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</a:t>
            </a:r>
            <a:r>
              <a:rPr kumimoji="1" lang="ko-Kore-KR" altLang="en-US" sz="1200"/>
              <a:t>요즘관심사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46899A-DFD9-4E46-95FF-EED7C094A0E4}"/>
              </a:ext>
            </a:extLst>
          </p:cNvPr>
          <p:cNvSpPr txBox="1"/>
          <p:nvPr/>
        </p:nvSpPr>
        <p:spPr>
          <a:xfrm>
            <a:off x="2539715" y="523522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</a:t>
            </a:r>
            <a:r>
              <a:rPr kumimoji="1" lang="ko-Kore-KR" altLang="en-US" sz="1200"/>
              <a:t>백엔드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165F33-3D62-5F46-8AE0-2AA27E4FE13A}"/>
              </a:ext>
            </a:extLst>
          </p:cNvPr>
          <p:cNvSpPr txBox="1"/>
          <p:nvPr/>
        </p:nvSpPr>
        <p:spPr>
          <a:xfrm>
            <a:off x="3270391" y="5235225"/>
            <a:ext cx="560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#JAVA</a:t>
            </a:r>
            <a:endParaRPr kumimoji="1" lang="ko-Kore-KR" altLang="en-US" sz="1200"/>
          </a:p>
        </p:txBody>
      </p:sp>
      <p:pic>
        <p:nvPicPr>
          <p:cNvPr id="78" name="그래픽 77" descr="연필 단색으로 채워진">
            <a:extLst>
              <a:ext uri="{FF2B5EF4-FFF2-40B4-BE49-F238E27FC236}">
                <a16:creationId xmlns:a16="http://schemas.microsoft.com/office/drawing/2014/main" id="{5BBABCD7-9066-884D-BF7B-A0E2CF4D8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4334" y="555636"/>
            <a:ext cx="333637" cy="333637"/>
          </a:xfrm>
          <a:prstGeom prst="rect">
            <a:avLst/>
          </a:prstGeom>
        </p:spPr>
      </p:pic>
      <p:pic>
        <p:nvPicPr>
          <p:cNvPr id="79" name="그림 7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783D48CF-D0A5-B148-A348-A6CEA5B84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4383" y="599882"/>
            <a:ext cx="321283" cy="320426"/>
          </a:xfrm>
          <a:prstGeom prst="ellipse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FED93E-133A-0440-9F80-0C8AAA4A2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4258" y="555636"/>
            <a:ext cx="2033888" cy="387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1453A9-661A-464D-8139-4C831A97BFDA}"/>
              </a:ext>
            </a:extLst>
          </p:cNvPr>
          <p:cNvSpPr txBox="1"/>
          <p:nvPr/>
        </p:nvSpPr>
        <p:spPr>
          <a:xfrm>
            <a:off x="2005400" y="57137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김예진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A9325-6949-DD4D-87B9-C8B4F64ECEEF}"/>
              </a:ext>
            </a:extLst>
          </p:cNvPr>
          <p:cNvSpPr txBox="1"/>
          <p:nvPr/>
        </p:nvSpPr>
        <p:spPr>
          <a:xfrm>
            <a:off x="2000736" y="728123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/>
              <a:t>2</a:t>
            </a:r>
            <a:r>
              <a:rPr kumimoji="1" lang="en-US" altLang="ko-KR" sz="1100"/>
              <a:t>020</a:t>
            </a:r>
            <a:r>
              <a:rPr kumimoji="1" lang="ko-KR" altLang="en-US" sz="1100"/>
              <a:t>년 </a:t>
            </a:r>
            <a:r>
              <a:rPr kumimoji="1" lang="en-US" altLang="ko-KR" sz="1100"/>
              <a:t>12</a:t>
            </a:r>
            <a:r>
              <a:rPr kumimoji="1" lang="ko-KR" altLang="en-US" sz="1100"/>
              <a:t>월 </a:t>
            </a:r>
            <a:r>
              <a:rPr kumimoji="1" lang="en-US" altLang="ko-KR" sz="1100"/>
              <a:t>15</a:t>
            </a:r>
            <a:r>
              <a:rPr kumimoji="1" lang="ko-KR" altLang="en-US" sz="1100"/>
              <a:t>일</a:t>
            </a:r>
            <a:endParaRPr kumimoji="1" lang="ko-Kore-KR" altLang="en-US" sz="1100"/>
          </a:p>
        </p:txBody>
      </p:sp>
      <p:pic>
        <p:nvPicPr>
          <p:cNvPr id="13" name="그래픽 12" descr="쓰레기 단색으로 채워진">
            <a:extLst>
              <a:ext uri="{FF2B5EF4-FFF2-40B4-BE49-F238E27FC236}">
                <a16:creationId xmlns:a16="http://schemas.microsoft.com/office/drawing/2014/main" id="{914868A3-4F55-014A-B056-328762C1C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257581" y="575525"/>
            <a:ext cx="253314" cy="25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AA2C286-DE7D-574B-A67A-00768A5CF4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052" y="5870008"/>
            <a:ext cx="4178300" cy="558800"/>
          </a:xfrm>
          <a:prstGeom prst="rect">
            <a:avLst/>
          </a:prstGeom>
        </p:spPr>
      </p:pic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C993B8B-1875-7F4F-964C-D3A9FCDDB272}"/>
              </a:ext>
            </a:extLst>
          </p:cNvPr>
          <p:cNvCxnSpPr>
            <a:cxnSpLocks/>
          </p:cNvCxnSpPr>
          <p:nvPr/>
        </p:nvCxnSpPr>
        <p:spPr>
          <a:xfrm>
            <a:off x="1542431" y="5870008"/>
            <a:ext cx="347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49A5A43-FFEA-6842-BFA3-41C0C23FBE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0392" y="5512224"/>
            <a:ext cx="292100" cy="304800"/>
          </a:xfrm>
          <a:prstGeom prst="rect">
            <a:avLst/>
          </a:prstGeom>
        </p:spPr>
      </p:pic>
      <p:sp>
        <p:nvSpPr>
          <p:cNvPr id="80" name="Google Shape;240;p15">
            <a:extLst>
              <a:ext uri="{FF2B5EF4-FFF2-40B4-BE49-F238E27FC236}">
                <a16:creationId xmlns:a16="http://schemas.microsoft.com/office/drawing/2014/main" id="{49540627-0BE2-024A-9B09-50C8E0B67299}"/>
              </a:ext>
            </a:extLst>
          </p:cNvPr>
          <p:cNvSpPr/>
          <p:nvPr/>
        </p:nvSpPr>
        <p:spPr>
          <a:xfrm>
            <a:off x="4003687" y="3491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81" name="Google Shape;240;p15">
            <a:extLst>
              <a:ext uri="{FF2B5EF4-FFF2-40B4-BE49-F238E27FC236}">
                <a16:creationId xmlns:a16="http://schemas.microsoft.com/office/drawing/2014/main" id="{253C753F-9056-F943-BA94-0615F85F3B56}"/>
              </a:ext>
            </a:extLst>
          </p:cNvPr>
          <p:cNvSpPr/>
          <p:nvPr/>
        </p:nvSpPr>
        <p:spPr>
          <a:xfrm>
            <a:off x="4484602" y="34918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634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ED977-5777-FA4E-BD3E-D6BB0D75ADF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EA081E0F-DB22-5C48-8985-B7E51FF5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84069"/>
              </p:ext>
            </p:extLst>
          </p:nvPr>
        </p:nvGraphicFramePr>
        <p:xfrm>
          <a:off x="8468360" y="186266"/>
          <a:ext cx="3322325" cy="792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F-03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프로필</a:t>
                      </a:r>
                      <a:r>
                        <a:rPr lang="en-US" sz="1400"/>
                        <a:t>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내 프로필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프로필 편집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8F943B94-D82C-9748-9931-8B35CFCC3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01009"/>
              </p:ext>
            </p:extLst>
          </p:nvPr>
        </p:nvGraphicFramePr>
        <p:xfrm>
          <a:off x="6751320" y="1009226"/>
          <a:ext cx="5039375" cy="42335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편집 타이틀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 수정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소개 수정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131408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링크 수정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09626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출생년도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71109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관심사 수정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255554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20114939-FBE4-3A4B-83F7-0A5F8570CC7D}"/>
              </a:ext>
            </a:extLst>
          </p:cNvPr>
          <p:cNvSpPr/>
          <p:nvPr/>
        </p:nvSpPr>
        <p:spPr>
          <a:xfrm>
            <a:off x="426416" y="67429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D6E86-4F8F-874E-8CD6-A53D523D3247}"/>
              </a:ext>
            </a:extLst>
          </p:cNvPr>
          <p:cNvSpPr txBox="1"/>
          <p:nvPr/>
        </p:nvSpPr>
        <p:spPr>
          <a:xfrm>
            <a:off x="1009469" y="6641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김예진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BA5B825-9B8A-BE43-95F4-386F1CDC100F}"/>
              </a:ext>
            </a:extLst>
          </p:cNvPr>
          <p:cNvCxnSpPr/>
          <p:nvPr/>
        </p:nvCxnSpPr>
        <p:spPr>
          <a:xfrm>
            <a:off x="818946" y="5884251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75E7B2E-FD65-2847-9F3C-22C86706E667}"/>
              </a:ext>
            </a:extLst>
          </p:cNvPr>
          <p:cNvCxnSpPr>
            <a:cxnSpLocks/>
          </p:cNvCxnSpPr>
          <p:nvPr/>
        </p:nvCxnSpPr>
        <p:spPr>
          <a:xfrm flipV="1">
            <a:off x="4484801" y="758288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DB528A-46C5-9B48-A391-7EF50BE5FAD7}"/>
              </a:ext>
            </a:extLst>
          </p:cNvPr>
          <p:cNvSpPr txBox="1"/>
          <p:nvPr/>
        </p:nvSpPr>
        <p:spPr>
          <a:xfrm>
            <a:off x="4609092" y="331658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알 수도 있는 친구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487AD-2D2B-384A-AF82-80283E199D29}"/>
              </a:ext>
            </a:extLst>
          </p:cNvPr>
          <p:cNvSpPr txBox="1"/>
          <p:nvPr/>
        </p:nvSpPr>
        <p:spPr>
          <a:xfrm>
            <a:off x="6356185" y="318926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좋아할만한 친구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95EDDDA-3A86-2244-B9E6-B473D8858C41}"/>
              </a:ext>
            </a:extLst>
          </p:cNvPr>
          <p:cNvCxnSpPr>
            <a:cxnSpLocks/>
          </p:cNvCxnSpPr>
          <p:nvPr/>
        </p:nvCxnSpPr>
        <p:spPr>
          <a:xfrm>
            <a:off x="6150825" y="739431"/>
            <a:ext cx="1687133" cy="68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40;p15">
            <a:extLst>
              <a:ext uri="{FF2B5EF4-FFF2-40B4-BE49-F238E27FC236}">
                <a16:creationId xmlns:a16="http://schemas.microsoft.com/office/drawing/2014/main" id="{E08A2FF3-EAF3-A740-862B-528B7295C285}"/>
              </a:ext>
            </a:extLst>
          </p:cNvPr>
          <p:cNvSpPr/>
          <p:nvPr/>
        </p:nvSpPr>
        <p:spPr>
          <a:xfrm>
            <a:off x="410120" y="133131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CC201B55-7DA4-554C-8062-A8E7B979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1" y="1185692"/>
            <a:ext cx="569757" cy="568238"/>
          </a:xfrm>
          <a:prstGeom prst="ellipse">
            <a:avLst/>
          </a:prstGeom>
        </p:spPr>
      </p:pic>
      <p:sp>
        <p:nvSpPr>
          <p:cNvPr id="27" name="Google Shape;240;p15">
            <a:extLst>
              <a:ext uri="{FF2B5EF4-FFF2-40B4-BE49-F238E27FC236}">
                <a16:creationId xmlns:a16="http://schemas.microsoft.com/office/drawing/2014/main" id="{E31FD44C-C7D9-BF44-93A9-DA73F819D66E}"/>
              </a:ext>
            </a:extLst>
          </p:cNvPr>
          <p:cNvSpPr/>
          <p:nvPr/>
        </p:nvSpPr>
        <p:spPr>
          <a:xfrm>
            <a:off x="459419" y="3658232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240;p15">
            <a:extLst>
              <a:ext uri="{FF2B5EF4-FFF2-40B4-BE49-F238E27FC236}">
                <a16:creationId xmlns:a16="http://schemas.microsoft.com/office/drawing/2014/main" id="{915A8B9D-E99F-E140-A5F7-DC199BD746AC}"/>
              </a:ext>
            </a:extLst>
          </p:cNvPr>
          <p:cNvSpPr/>
          <p:nvPr/>
        </p:nvSpPr>
        <p:spPr>
          <a:xfrm>
            <a:off x="449329" y="43022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42DDD1-0766-EF44-B791-624208B5DAF5}"/>
              </a:ext>
            </a:extLst>
          </p:cNvPr>
          <p:cNvSpPr txBox="1"/>
          <p:nvPr/>
        </p:nvSpPr>
        <p:spPr>
          <a:xfrm>
            <a:off x="2019411" y="11810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5C110-4793-D843-92F9-459486F8D906}"/>
              </a:ext>
            </a:extLst>
          </p:cNvPr>
          <p:cNvSpPr txBox="1"/>
          <p:nvPr/>
        </p:nvSpPr>
        <p:spPr>
          <a:xfrm>
            <a:off x="2730008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2E16D8-4A41-944C-8F80-DB6E6094E9FD}"/>
              </a:ext>
            </a:extLst>
          </p:cNvPr>
          <p:cNvSpPr txBox="1"/>
          <p:nvPr/>
        </p:nvSpPr>
        <p:spPr>
          <a:xfrm>
            <a:off x="3440605" y="11928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/>
              <a:t>1</a:t>
            </a:r>
            <a:r>
              <a:rPr kumimoji="1" lang="en-US" altLang="ko-KR" sz="1200"/>
              <a:t>0</a:t>
            </a:r>
            <a:endParaRPr kumimoji="1" lang="ko-Kore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AFAD69-A6FD-E944-8B71-AF173F1E1287}"/>
              </a:ext>
            </a:extLst>
          </p:cNvPr>
          <p:cNvSpPr txBox="1"/>
          <p:nvPr/>
        </p:nvSpPr>
        <p:spPr>
          <a:xfrm>
            <a:off x="1860498" y="145800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게시글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E3604D-B77C-C64A-91E3-B151A202C709}"/>
              </a:ext>
            </a:extLst>
          </p:cNvPr>
          <p:cNvSpPr txBox="1"/>
          <p:nvPr/>
        </p:nvSpPr>
        <p:spPr>
          <a:xfrm>
            <a:off x="2577722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947C13-909F-8544-A189-C92213341683}"/>
              </a:ext>
            </a:extLst>
          </p:cNvPr>
          <p:cNvSpPr txBox="1"/>
          <p:nvPr/>
        </p:nvSpPr>
        <p:spPr>
          <a:xfrm>
            <a:off x="3288319" y="1464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C52F-01A8-B547-A2C2-3AF5412FCAC3}"/>
              </a:ext>
            </a:extLst>
          </p:cNvPr>
          <p:cNvSpPr txBox="1"/>
          <p:nvPr/>
        </p:nvSpPr>
        <p:spPr>
          <a:xfrm>
            <a:off x="1009469" y="2300124"/>
            <a:ext cx="2996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안녕하세요 안드로이드 개발자 김예진입니다</a:t>
            </a:r>
            <a:r>
              <a:rPr kumimoji="1" lang="en-US" altLang="ko-Kore-KR" sz="1100"/>
              <a:t>.</a:t>
            </a:r>
            <a:endParaRPr kumimoji="1" lang="ko-Kore-KR" altLang="en-US" sz="11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99F295-224D-0B4E-B7A6-9908171ECED9}"/>
              </a:ext>
            </a:extLst>
          </p:cNvPr>
          <p:cNvSpPr txBox="1"/>
          <p:nvPr/>
        </p:nvSpPr>
        <p:spPr>
          <a:xfrm>
            <a:off x="1029131" y="1869237"/>
            <a:ext cx="1322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hlinkClick r:id="rId3"/>
              </a:rPr>
              <a:t>www.yejinblog.com</a:t>
            </a:r>
            <a:endParaRPr kumimoji="1" lang="en-US" altLang="ko-Kore-KR" sz="1100"/>
          </a:p>
          <a:p>
            <a:r>
              <a:rPr kumimoji="1" lang="en-US" altLang="ko-Kore-KR" sz="1100" err="1"/>
              <a:t>www.yejingit.com</a:t>
            </a:r>
            <a:endParaRPr kumimoji="1" lang="ko-Kore-KR" altLang="en-US" sz="1100"/>
          </a:p>
        </p:txBody>
      </p:sp>
      <p:pic>
        <p:nvPicPr>
          <p:cNvPr id="64" name="그래픽 63" descr="연필 단색으로 채워진">
            <a:extLst>
              <a:ext uri="{FF2B5EF4-FFF2-40B4-BE49-F238E27FC236}">
                <a16:creationId xmlns:a16="http://schemas.microsoft.com/office/drawing/2014/main" id="{DA53D639-ECEB-474E-91E5-28CB06D5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2841" y="656151"/>
            <a:ext cx="333637" cy="333637"/>
          </a:xfrm>
          <a:prstGeom prst="rect">
            <a:avLst/>
          </a:prstGeom>
        </p:spPr>
      </p:pic>
      <p:pic>
        <p:nvPicPr>
          <p:cNvPr id="66" name="그래픽 65" descr="단일 톱니바퀴 단색으로 채워진">
            <a:extLst>
              <a:ext uri="{FF2B5EF4-FFF2-40B4-BE49-F238E27FC236}">
                <a16:creationId xmlns:a16="http://schemas.microsoft.com/office/drawing/2014/main" id="{C756EE37-5CB0-6448-9A99-ADC3BFF8D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6143" y="680320"/>
            <a:ext cx="294044" cy="294044"/>
          </a:xfrm>
          <a:prstGeom prst="rect">
            <a:avLst/>
          </a:prstGeom>
        </p:spPr>
      </p:pic>
      <p:sp>
        <p:nvSpPr>
          <p:cNvPr id="67" name="Google Shape;240;p15">
            <a:extLst>
              <a:ext uri="{FF2B5EF4-FFF2-40B4-BE49-F238E27FC236}">
                <a16:creationId xmlns:a16="http://schemas.microsoft.com/office/drawing/2014/main" id="{8BE61512-5B4F-9346-81FF-08FB8DCCCC67}"/>
              </a:ext>
            </a:extLst>
          </p:cNvPr>
          <p:cNvSpPr/>
          <p:nvPr/>
        </p:nvSpPr>
        <p:spPr>
          <a:xfrm>
            <a:off x="469005" y="478593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BA33FE14-2280-0541-A497-D6AEF5853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4" y="2253010"/>
            <a:ext cx="2294262" cy="4080727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6E2F3BD1-E487-CE42-92FF-56A5516C2D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7151"/>
          <a:stretch/>
        </p:blipFill>
        <p:spPr>
          <a:xfrm>
            <a:off x="889909" y="531229"/>
            <a:ext cx="3276981" cy="24975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9BDD29-FA06-534E-9850-16175CDCA7A5}"/>
              </a:ext>
            </a:extLst>
          </p:cNvPr>
          <p:cNvSpPr txBox="1"/>
          <p:nvPr/>
        </p:nvSpPr>
        <p:spPr>
          <a:xfrm>
            <a:off x="2205233" y="59568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완료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283F82-82AF-2345-9C91-FA4FC45C57FF}"/>
              </a:ext>
            </a:extLst>
          </p:cNvPr>
          <p:cNvSpPr txBox="1"/>
          <p:nvPr/>
        </p:nvSpPr>
        <p:spPr>
          <a:xfrm>
            <a:off x="4303818" y="18158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레퍼런스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159DE27-57EC-124E-BF34-96A38C2CE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56" y="3471398"/>
            <a:ext cx="3311747" cy="17662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64C125-7AAB-584F-9657-C3192397F931}"/>
              </a:ext>
            </a:extLst>
          </p:cNvPr>
          <p:cNvSpPr txBox="1"/>
          <p:nvPr/>
        </p:nvSpPr>
        <p:spPr>
          <a:xfrm>
            <a:off x="904311" y="31169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이름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B0463-C529-7C4C-916F-6BF5E7BD1708}"/>
              </a:ext>
            </a:extLst>
          </p:cNvPr>
          <p:cNvSpPr txBox="1"/>
          <p:nvPr/>
        </p:nvSpPr>
        <p:spPr>
          <a:xfrm>
            <a:off x="1498860" y="31260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8AA54-B5AE-1640-9EA4-470DE80247A4}"/>
              </a:ext>
            </a:extLst>
          </p:cNvPr>
          <p:cNvSpPr txBox="1"/>
          <p:nvPr/>
        </p:nvSpPr>
        <p:spPr>
          <a:xfrm>
            <a:off x="3607669" y="320832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수정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B5042E-8869-1842-AA89-8A6BFF40C879}"/>
              </a:ext>
            </a:extLst>
          </p:cNvPr>
          <p:cNvSpPr txBox="1"/>
          <p:nvPr/>
        </p:nvSpPr>
        <p:spPr>
          <a:xfrm>
            <a:off x="3607669" y="36616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수정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1BB24D-26AF-1841-BBEB-4F66AF3B30E8}"/>
              </a:ext>
            </a:extLst>
          </p:cNvPr>
          <p:cNvSpPr txBox="1"/>
          <p:nvPr/>
        </p:nvSpPr>
        <p:spPr>
          <a:xfrm>
            <a:off x="3648656" y="43545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수정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E521A8-D82B-734F-9679-916843D1D9B4}"/>
              </a:ext>
            </a:extLst>
          </p:cNvPr>
          <p:cNvSpPr txBox="1"/>
          <p:nvPr/>
        </p:nvSpPr>
        <p:spPr>
          <a:xfrm>
            <a:off x="3653190" y="482270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수정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ADC5A8-A056-EE46-9F44-E0C79D7792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311" y="5181768"/>
            <a:ext cx="3170152" cy="5434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271D55-253D-A54E-887C-7026CA95A87F}"/>
              </a:ext>
            </a:extLst>
          </p:cNvPr>
          <p:cNvSpPr txBox="1"/>
          <p:nvPr/>
        </p:nvSpPr>
        <p:spPr>
          <a:xfrm>
            <a:off x="7731889" y="57526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출생년도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21CC19E-0736-8046-8752-D3DC54AFF7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64" t="32418" b="29932"/>
          <a:stretch/>
        </p:blipFill>
        <p:spPr>
          <a:xfrm>
            <a:off x="869056" y="4832985"/>
            <a:ext cx="896498" cy="200037"/>
          </a:xfrm>
          <a:prstGeom prst="rect">
            <a:avLst/>
          </a:prstGeom>
        </p:spPr>
      </p:pic>
      <p:sp>
        <p:nvSpPr>
          <p:cNvPr id="75" name="Google Shape;240;p15">
            <a:extLst>
              <a:ext uri="{FF2B5EF4-FFF2-40B4-BE49-F238E27FC236}">
                <a16:creationId xmlns:a16="http://schemas.microsoft.com/office/drawing/2014/main" id="{D13A5140-EB3E-E745-A8D1-3943DB933BA5}"/>
              </a:ext>
            </a:extLst>
          </p:cNvPr>
          <p:cNvSpPr/>
          <p:nvPr/>
        </p:nvSpPr>
        <p:spPr>
          <a:xfrm>
            <a:off x="459419" y="527776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0278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84E41-5874-F74D-AEC4-F6A1CF7B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839" y="2035551"/>
            <a:ext cx="2060260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94870D-6637-AA4D-B607-B1243E87FEB1}"/>
              </a:ext>
            </a:extLst>
          </p:cNvPr>
          <p:cNvSpPr/>
          <p:nvPr/>
        </p:nvSpPr>
        <p:spPr>
          <a:xfrm>
            <a:off x="1636029" y="588273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A42AE-8E79-124F-AF7E-4D9EAD0EAA4B}"/>
              </a:ext>
            </a:extLst>
          </p:cNvPr>
          <p:cNvSpPr txBox="1"/>
          <p:nvPr/>
        </p:nvSpPr>
        <p:spPr>
          <a:xfrm>
            <a:off x="1945122" y="1056494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관심사를 선택해주세요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75813C-8FFB-E241-AFCC-EB9C16DD9336}"/>
              </a:ext>
            </a:extLst>
          </p:cNvPr>
          <p:cNvSpPr/>
          <p:nvPr/>
        </p:nvSpPr>
        <p:spPr>
          <a:xfrm>
            <a:off x="1809639" y="2668695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50DA-EA2E-EF4D-BDBF-91ACDA5B3795}"/>
              </a:ext>
            </a:extLst>
          </p:cNvPr>
          <p:cNvSpPr txBox="1"/>
          <p:nvPr/>
        </p:nvSpPr>
        <p:spPr>
          <a:xfrm>
            <a:off x="1886566" y="272255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백엔드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3D41FE9-C150-F34D-94D9-AC7D14D4B254}"/>
              </a:ext>
            </a:extLst>
          </p:cNvPr>
          <p:cNvCxnSpPr>
            <a:cxnSpLocks/>
          </p:cNvCxnSpPr>
          <p:nvPr/>
        </p:nvCxnSpPr>
        <p:spPr>
          <a:xfrm>
            <a:off x="1636028" y="2416629"/>
            <a:ext cx="3373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22B2DA6-9926-A048-8DEE-2006F0D4B1C3}"/>
              </a:ext>
            </a:extLst>
          </p:cNvPr>
          <p:cNvCxnSpPr>
            <a:cxnSpLocks/>
          </p:cNvCxnSpPr>
          <p:nvPr/>
        </p:nvCxnSpPr>
        <p:spPr>
          <a:xfrm>
            <a:off x="1636028" y="2399213"/>
            <a:ext cx="16866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42F554-811C-F546-8FF9-76D95C527197}"/>
              </a:ext>
            </a:extLst>
          </p:cNvPr>
          <p:cNvSpPr txBox="1"/>
          <p:nvPr/>
        </p:nvSpPr>
        <p:spPr>
          <a:xfrm>
            <a:off x="2040746" y="19583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포지션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3DD80-E241-074C-8413-127E29674792}"/>
              </a:ext>
            </a:extLst>
          </p:cNvPr>
          <p:cNvSpPr txBox="1"/>
          <p:nvPr/>
        </p:nvSpPr>
        <p:spPr>
          <a:xfrm>
            <a:off x="3646326" y="1932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언어</a:t>
            </a:r>
            <a:endParaRPr kumimoji="1" lang="en-US" altLang="ko-Kore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A020B4-EB12-9F48-A691-EEF38C2493D9}"/>
              </a:ext>
            </a:extLst>
          </p:cNvPr>
          <p:cNvSpPr/>
          <p:nvPr/>
        </p:nvSpPr>
        <p:spPr>
          <a:xfrm>
            <a:off x="2787792" y="2685494"/>
            <a:ext cx="11082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EC8A9-5C46-BA43-8694-3D4613FFA12A}"/>
              </a:ext>
            </a:extLst>
          </p:cNvPr>
          <p:cNvSpPr txBox="1"/>
          <p:nvPr/>
        </p:nvSpPr>
        <p:spPr>
          <a:xfrm>
            <a:off x="2917909" y="2739355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프론트엔드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E093B6-B521-C043-B9F8-D60774CCC234}"/>
              </a:ext>
            </a:extLst>
          </p:cNvPr>
          <p:cNvSpPr/>
          <p:nvPr/>
        </p:nvSpPr>
        <p:spPr>
          <a:xfrm>
            <a:off x="4020369" y="2671145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7FC3F-28DB-E345-A570-1540CAD442B0}"/>
              </a:ext>
            </a:extLst>
          </p:cNvPr>
          <p:cNvSpPr txBox="1"/>
          <p:nvPr/>
        </p:nvSpPr>
        <p:spPr>
          <a:xfrm>
            <a:off x="4097296" y="272500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인프라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8DF4BA-A2A6-7342-B805-39B94C80FE92}"/>
              </a:ext>
            </a:extLst>
          </p:cNvPr>
          <p:cNvSpPr/>
          <p:nvPr/>
        </p:nvSpPr>
        <p:spPr>
          <a:xfrm>
            <a:off x="1809639" y="3199684"/>
            <a:ext cx="5634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44DCA-E0CD-8044-9FB3-90FB99F4B442}"/>
              </a:ext>
            </a:extLst>
          </p:cNvPr>
          <p:cNvSpPr txBox="1"/>
          <p:nvPr/>
        </p:nvSpPr>
        <p:spPr>
          <a:xfrm>
            <a:off x="1886566" y="325354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17FEAC-3B8B-1B4D-A476-18D5EC1195BF}"/>
              </a:ext>
            </a:extLst>
          </p:cNvPr>
          <p:cNvSpPr/>
          <p:nvPr/>
        </p:nvSpPr>
        <p:spPr>
          <a:xfrm>
            <a:off x="2537052" y="3203513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C3374-C345-204B-8C72-E4E6ACA319C7}"/>
              </a:ext>
            </a:extLst>
          </p:cNvPr>
          <p:cNvSpPr txBox="1"/>
          <p:nvPr/>
        </p:nvSpPr>
        <p:spPr>
          <a:xfrm>
            <a:off x="2613979" y="325737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err="1"/>
              <a:t>어쩌구</a:t>
            </a:r>
            <a:endParaRPr kumimoji="1" lang="ko-Kore-KR" altLang="en-US" sz="11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7C888B-3ADC-0F4C-B3C4-FAA6544146A9}"/>
              </a:ext>
            </a:extLst>
          </p:cNvPr>
          <p:cNvSpPr/>
          <p:nvPr/>
        </p:nvSpPr>
        <p:spPr>
          <a:xfrm>
            <a:off x="3482199" y="3199684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DB92D-3074-A040-9FDD-784C726D1ADA}"/>
              </a:ext>
            </a:extLst>
          </p:cNvPr>
          <p:cNvSpPr txBox="1"/>
          <p:nvPr/>
        </p:nvSpPr>
        <p:spPr>
          <a:xfrm>
            <a:off x="3559126" y="325354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저쩌구</a:t>
            </a:r>
          </a:p>
        </p:txBody>
      </p:sp>
      <p:pic>
        <p:nvPicPr>
          <p:cNvPr id="30" name="Google Shape;237;p15">
            <a:extLst>
              <a:ext uri="{FF2B5EF4-FFF2-40B4-BE49-F238E27FC236}">
                <a16:creationId xmlns:a16="http://schemas.microsoft.com/office/drawing/2014/main" id="{6552F8D1-472D-FF4B-B796-0BE1C31991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887"/>
          <a:stretch/>
        </p:blipFill>
        <p:spPr>
          <a:xfrm>
            <a:off x="1640862" y="5957637"/>
            <a:ext cx="3368365" cy="4679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Google Shape;275;p19">
            <a:extLst>
              <a:ext uri="{FF2B5EF4-FFF2-40B4-BE49-F238E27FC236}">
                <a16:creationId xmlns:a16="http://schemas.microsoft.com/office/drawing/2014/main" id="{23DA6152-10F0-6E47-8786-E54BF7E9D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170404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F-04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프로필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관심사 수정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Google Shape;276;p19">
            <a:extLst>
              <a:ext uri="{FF2B5EF4-FFF2-40B4-BE49-F238E27FC236}">
                <a16:creationId xmlns:a16="http://schemas.microsoft.com/office/drawing/2014/main" id="{F0E1D0D7-DE28-104B-A87A-648D8CAF50CD}"/>
              </a:ext>
            </a:extLst>
          </p:cNvPr>
          <p:cNvGraphicFramePr/>
          <p:nvPr/>
        </p:nvGraphicFramePr>
        <p:xfrm>
          <a:off x="6751320" y="1009226"/>
          <a:ext cx="5039375" cy="1667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포지션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언어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두꺼운 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옮겨다님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밑의 뷰는 동일한 형식으로 구성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선택한거는 아이템 뷰 변경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96210"/>
                  </a:ext>
                </a:extLst>
              </a:tr>
            </a:tbl>
          </a:graphicData>
        </a:graphic>
      </p:graphicFrame>
      <p:sp>
        <p:nvSpPr>
          <p:cNvPr id="33" name="Google Shape;277;p19">
            <a:extLst>
              <a:ext uri="{FF2B5EF4-FFF2-40B4-BE49-F238E27FC236}">
                <a16:creationId xmlns:a16="http://schemas.microsoft.com/office/drawing/2014/main" id="{772F3D48-B6D5-194C-A850-A2EBF519B6FA}"/>
              </a:ext>
            </a:extLst>
          </p:cNvPr>
          <p:cNvSpPr/>
          <p:nvPr/>
        </p:nvSpPr>
        <p:spPr>
          <a:xfrm>
            <a:off x="1147361" y="203555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77;p19">
            <a:extLst>
              <a:ext uri="{FF2B5EF4-FFF2-40B4-BE49-F238E27FC236}">
                <a16:creationId xmlns:a16="http://schemas.microsoft.com/office/drawing/2014/main" id="{91CF48A9-EAA5-424D-971B-860283ECC4D0}"/>
              </a:ext>
            </a:extLst>
          </p:cNvPr>
          <p:cNvSpPr/>
          <p:nvPr/>
        </p:nvSpPr>
        <p:spPr>
          <a:xfrm>
            <a:off x="1142775" y="275383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Google Shape;274;p19">
            <a:extLst>
              <a:ext uri="{FF2B5EF4-FFF2-40B4-BE49-F238E27FC236}">
                <a16:creationId xmlns:a16="http://schemas.microsoft.com/office/drawing/2014/main" id="{3616C9AD-F133-BD47-9FA8-B203E391D3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3335"/>
          <a:stretch/>
        </p:blipFill>
        <p:spPr>
          <a:xfrm>
            <a:off x="1680427" y="6012854"/>
            <a:ext cx="3284402" cy="3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141447-4201-D445-8247-BAF90C5EA308}"/>
              </a:ext>
            </a:extLst>
          </p:cNvPr>
          <p:cNvSpPr txBox="1"/>
          <p:nvPr/>
        </p:nvSpPr>
        <p:spPr>
          <a:xfrm>
            <a:off x="9575533" y="586860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57A8D78-03C0-604E-B429-390511EF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644" y="2753837"/>
            <a:ext cx="2149344" cy="3822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BADBFB-D936-4148-85C9-934F11487471}"/>
              </a:ext>
            </a:extLst>
          </p:cNvPr>
          <p:cNvSpPr txBox="1"/>
          <p:nvPr/>
        </p:nvSpPr>
        <p:spPr>
          <a:xfrm>
            <a:off x="1701259" y="62639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04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9ED977-5777-FA4E-BD3E-D6BB0D75ADF3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EA081E0F-DB22-5C48-8985-B7E51FF5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651332"/>
              </p:ext>
            </p:extLst>
          </p:nvPr>
        </p:nvGraphicFramePr>
        <p:xfrm>
          <a:off x="8468360" y="186266"/>
          <a:ext cx="3322325" cy="579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F-05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err="1"/>
                        <a:t>프로필</a:t>
                      </a:r>
                      <a:r>
                        <a:rPr lang="en-US" sz="1400"/>
                        <a:t>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내 프로필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설정</a:t>
                      </a:r>
                      <a:endParaRPr sz="14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8F943B94-D82C-9748-9931-8B35CFCC3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051094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앱 정보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로그아웃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누르면 옆의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dialog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프로필로 돌아가기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86548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20114939-FBE4-3A4B-83F7-0A5F8570CC7D}"/>
              </a:ext>
            </a:extLst>
          </p:cNvPr>
          <p:cNvSpPr/>
          <p:nvPr/>
        </p:nvSpPr>
        <p:spPr>
          <a:xfrm>
            <a:off x="382925" y="547093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BA5B825-9B8A-BE43-95F4-386F1CDC100F}"/>
              </a:ext>
            </a:extLst>
          </p:cNvPr>
          <p:cNvCxnSpPr/>
          <p:nvPr/>
        </p:nvCxnSpPr>
        <p:spPr>
          <a:xfrm>
            <a:off x="818944" y="5864485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40;p15">
            <a:extLst>
              <a:ext uri="{FF2B5EF4-FFF2-40B4-BE49-F238E27FC236}">
                <a16:creationId xmlns:a16="http://schemas.microsoft.com/office/drawing/2014/main" id="{E08A2FF3-EAF3-A740-862B-528B7295C285}"/>
              </a:ext>
            </a:extLst>
          </p:cNvPr>
          <p:cNvSpPr/>
          <p:nvPr/>
        </p:nvSpPr>
        <p:spPr>
          <a:xfrm>
            <a:off x="396565" y="603455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68C07D-73D1-7E4D-B454-B86B3947843B}"/>
              </a:ext>
            </a:extLst>
          </p:cNvPr>
          <p:cNvSpPr txBox="1"/>
          <p:nvPr/>
        </p:nvSpPr>
        <p:spPr>
          <a:xfrm>
            <a:off x="1800468" y="2312814"/>
            <a:ext cx="1411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/>
              <a:t>Valley</a:t>
            </a:r>
            <a:endParaRPr kumimoji="1" lang="ko-Kore-KR" altLang="en-US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40A4E-84E8-0E4F-B810-41A77EBA2669}"/>
              </a:ext>
            </a:extLst>
          </p:cNvPr>
          <p:cNvSpPr txBox="1"/>
          <p:nvPr/>
        </p:nvSpPr>
        <p:spPr>
          <a:xfrm>
            <a:off x="818944" y="5381296"/>
            <a:ext cx="147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/>
              <a:t>앱 정보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227CBC1-C1EE-264D-995B-A650CD2D9E5C}"/>
              </a:ext>
            </a:extLst>
          </p:cNvPr>
          <p:cNvCxnSpPr/>
          <p:nvPr/>
        </p:nvCxnSpPr>
        <p:spPr>
          <a:xfrm>
            <a:off x="818943" y="5381296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4678E1-DFB0-0245-8B26-C0FE583BE115}"/>
              </a:ext>
            </a:extLst>
          </p:cNvPr>
          <p:cNvSpPr txBox="1"/>
          <p:nvPr/>
        </p:nvSpPr>
        <p:spPr>
          <a:xfrm>
            <a:off x="833935" y="59214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70D8A-223D-4546-9D39-AC2ACAFCE363}"/>
              </a:ext>
            </a:extLst>
          </p:cNvPr>
          <p:cNvSpPr txBox="1"/>
          <p:nvPr/>
        </p:nvSpPr>
        <p:spPr>
          <a:xfrm>
            <a:off x="869847" y="596952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endParaRPr kumimoji="1" lang="ko-Kore-KR" altLang="en-US"/>
          </a:p>
        </p:txBody>
      </p:sp>
      <p:sp>
        <p:nvSpPr>
          <p:cNvPr id="44" name="Google Shape;240;p15">
            <a:extLst>
              <a:ext uri="{FF2B5EF4-FFF2-40B4-BE49-F238E27FC236}">
                <a16:creationId xmlns:a16="http://schemas.microsoft.com/office/drawing/2014/main" id="{1A5A09F8-F093-0447-91E6-2F2FE689DCF8}"/>
              </a:ext>
            </a:extLst>
          </p:cNvPr>
          <p:cNvSpPr/>
          <p:nvPr/>
        </p:nvSpPr>
        <p:spPr>
          <a:xfrm>
            <a:off x="445565" y="71736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15ACFC-2042-F542-85DD-A9B6763825F4}"/>
              </a:ext>
            </a:extLst>
          </p:cNvPr>
          <p:cNvSpPr/>
          <p:nvPr/>
        </p:nvSpPr>
        <p:spPr>
          <a:xfrm>
            <a:off x="4746512" y="4519749"/>
            <a:ext cx="3374265" cy="193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D9458-C465-674F-84AF-AE17E426A3A4}"/>
              </a:ext>
            </a:extLst>
          </p:cNvPr>
          <p:cNvSpPr txBox="1"/>
          <p:nvPr/>
        </p:nvSpPr>
        <p:spPr>
          <a:xfrm>
            <a:off x="5225143" y="5119655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로그아웃 하시겠습니까</a:t>
            </a:r>
            <a:r>
              <a:rPr kumimoji="1" lang="en-US" altLang="ko-Kore-KR"/>
              <a:t>?</a:t>
            </a:r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8019E-6213-694F-AB92-B26021935EA6}"/>
              </a:ext>
            </a:extLst>
          </p:cNvPr>
          <p:cNvSpPr txBox="1"/>
          <p:nvPr/>
        </p:nvSpPr>
        <p:spPr>
          <a:xfrm>
            <a:off x="6649301" y="5904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835F0-7E11-CD47-A412-554A924AEB62}"/>
              </a:ext>
            </a:extLst>
          </p:cNvPr>
          <p:cNvSpPr txBox="1"/>
          <p:nvPr/>
        </p:nvSpPr>
        <p:spPr>
          <a:xfrm>
            <a:off x="5449669" y="5915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422003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7;p15">
            <a:extLst>
              <a:ext uri="{FF2B5EF4-FFF2-40B4-BE49-F238E27FC236}">
                <a16:creationId xmlns:a16="http://schemas.microsoft.com/office/drawing/2014/main" id="{459306C4-6620-CE43-8C60-5BB13EFDDE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3280" y="734926"/>
            <a:ext cx="2924438" cy="55686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05B98DD8-B725-1E4C-9212-6BC8A32CA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733639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이메일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5D1BD261-23B0-E144-ADA6-6CE0947E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688674"/>
              </p:ext>
            </p:extLst>
          </p:nvPr>
        </p:nvGraphicFramePr>
        <p:xfrm>
          <a:off x="6751320" y="1009226"/>
          <a:ext cx="5039375" cy="2673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이메일 입력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중복 검사, 이메일 형식 검사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중복 시 -&gt; 이미 가입된 이메일입니다.</a:t>
                      </a:r>
                      <a:endParaRPr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형식 오류 시 -&gt; 올바른 이메일을 입력해주세요.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인증번호 전송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이메일로 인증번호를 전송했습니다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인증번호 입력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인증번호 일치여부 확인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이메일 중복,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인증번호 일치한 경우</a:t>
                      </a: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 버튼 활성화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593B6725-3A15-264E-A9EE-C0EDDD8BEE99}"/>
              </a:ext>
            </a:extLst>
          </p:cNvPr>
          <p:cNvSpPr/>
          <p:nvPr/>
        </p:nvSpPr>
        <p:spPr>
          <a:xfrm>
            <a:off x="1725584" y="154583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42;p15">
            <a:extLst>
              <a:ext uri="{FF2B5EF4-FFF2-40B4-BE49-F238E27FC236}">
                <a16:creationId xmlns:a16="http://schemas.microsoft.com/office/drawing/2014/main" id="{9C377497-A119-D342-AEED-97BF84514BF5}"/>
              </a:ext>
            </a:extLst>
          </p:cNvPr>
          <p:cNvSpPr/>
          <p:nvPr/>
        </p:nvSpPr>
        <p:spPr>
          <a:xfrm>
            <a:off x="1725584" y="591065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10" name="Google Shape;243;p15">
            <a:extLst>
              <a:ext uri="{FF2B5EF4-FFF2-40B4-BE49-F238E27FC236}">
                <a16:creationId xmlns:a16="http://schemas.microsoft.com/office/drawing/2014/main" id="{6064484A-2A2B-014B-9639-689775C28046}"/>
              </a:ext>
            </a:extLst>
          </p:cNvPr>
          <p:cNvSpPr/>
          <p:nvPr/>
        </p:nvSpPr>
        <p:spPr>
          <a:xfrm>
            <a:off x="1725584" y="240472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AF2E0-D3EA-814B-95C8-28864A81BDF5}"/>
              </a:ext>
            </a:extLst>
          </p:cNvPr>
          <p:cNvSpPr/>
          <p:nvPr/>
        </p:nvSpPr>
        <p:spPr>
          <a:xfrm>
            <a:off x="2173839" y="2252021"/>
            <a:ext cx="140132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AE5FF-E1C3-7D42-B3B7-560762E7B24E}"/>
              </a:ext>
            </a:extLst>
          </p:cNvPr>
          <p:cNvSpPr txBox="1"/>
          <p:nvPr/>
        </p:nvSpPr>
        <p:spPr>
          <a:xfrm>
            <a:off x="2192332" y="2282963"/>
            <a:ext cx="1732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인증번호를 입력해주세요</a:t>
            </a:r>
            <a:r>
              <a:rPr lang="en-US" altLang="ko-Kore-KR" sz="1000"/>
              <a:t>.</a:t>
            </a:r>
            <a:endParaRPr lang="ko-Kore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8DC52-CC94-3E45-ABFB-977CF7CED14C}"/>
              </a:ext>
            </a:extLst>
          </p:cNvPr>
          <p:cNvSpPr/>
          <p:nvPr/>
        </p:nvSpPr>
        <p:spPr>
          <a:xfrm>
            <a:off x="2192331" y="5496555"/>
            <a:ext cx="266230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B56E2-B5A5-3A49-B14E-7361039F32C3}"/>
              </a:ext>
            </a:extLst>
          </p:cNvPr>
          <p:cNvSpPr txBox="1"/>
          <p:nvPr/>
        </p:nvSpPr>
        <p:spPr>
          <a:xfrm>
            <a:off x="2192331" y="3376860"/>
            <a:ext cx="2183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비밀번호를</a:t>
            </a:r>
            <a:r>
              <a:rPr lang="ko-KR" altLang="en-US" sz="1000"/>
              <a:t> 한번 더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pic>
        <p:nvPicPr>
          <p:cNvPr id="16" name="Google Shape;237;p15">
            <a:extLst>
              <a:ext uri="{FF2B5EF4-FFF2-40B4-BE49-F238E27FC236}">
                <a16:creationId xmlns:a16="http://schemas.microsoft.com/office/drawing/2014/main" id="{59D8CCB7-A569-7349-9DF1-B256AE3CD1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385" b="57221"/>
          <a:stretch/>
        </p:blipFill>
        <p:spPr>
          <a:xfrm>
            <a:off x="2112941" y="3930507"/>
            <a:ext cx="2924438" cy="35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CFEA6F1F-72CA-C44D-ABF4-E9E29D661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2711" r="34062" b="64085"/>
          <a:stretch/>
        </p:blipFill>
        <p:spPr>
          <a:xfrm>
            <a:off x="5116769" y="4292773"/>
            <a:ext cx="4337155" cy="156277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DEE89-3C21-4F46-89B6-9A7EEBB2B10D}"/>
              </a:ext>
            </a:extLst>
          </p:cNvPr>
          <p:cNvSpPr txBox="1"/>
          <p:nvPr/>
        </p:nvSpPr>
        <p:spPr>
          <a:xfrm>
            <a:off x="5300117" y="363399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레퍼런스</a:t>
            </a:r>
            <a:endParaRPr kumimoji="1" lang="en-US" altLang="ko-Kore-KR"/>
          </a:p>
          <a:p>
            <a:pPr marL="285750" indent="-285750">
              <a:buFontTx/>
              <a:buChar char="-"/>
            </a:pPr>
            <a:r>
              <a:rPr kumimoji="1" lang="ko-KR" altLang="en-US"/>
              <a:t>유효성 </a:t>
            </a:r>
            <a:r>
              <a:rPr kumimoji="1" lang="ko-KR" altLang="en-US" err="1"/>
              <a:t>불일치할때</a:t>
            </a:r>
            <a:r>
              <a:rPr kumimoji="1" lang="ko-KR" altLang="en-US"/>
              <a:t> 뜨는 </a:t>
            </a:r>
            <a:r>
              <a:rPr kumimoji="1" lang="ko-KR" altLang="en-US" err="1"/>
              <a:t>멘트</a:t>
            </a:r>
            <a:r>
              <a:rPr kumimoji="1" lang="ko-KR" altLang="en-US"/>
              <a:t> </a:t>
            </a:r>
            <a:r>
              <a:rPr kumimoji="1" lang="ko-KR" altLang="en-US" err="1"/>
              <a:t>이런식</a:t>
            </a:r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96F270-C378-0241-8FD0-95522B20F56A}"/>
              </a:ext>
            </a:extLst>
          </p:cNvPr>
          <p:cNvSpPr/>
          <p:nvPr/>
        </p:nvSpPr>
        <p:spPr>
          <a:xfrm>
            <a:off x="4031971" y="1648606"/>
            <a:ext cx="822661" cy="198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67ADF-DEA8-4146-A6E1-CCF5521E9363}"/>
              </a:ext>
            </a:extLst>
          </p:cNvPr>
          <p:cNvSpPr txBox="1"/>
          <p:nvPr/>
        </p:nvSpPr>
        <p:spPr>
          <a:xfrm>
            <a:off x="4031971" y="164028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/>
              <a:t>인증번호 전송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6356BB-2876-2F4C-89E1-A21E3928E76E}"/>
              </a:ext>
            </a:extLst>
          </p:cNvPr>
          <p:cNvSpPr/>
          <p:nvPr/>
        </p:nvSpPr>
        <p:spPr>
          <a:xfrm>
            <a:off x="2186183" y="3313922"/>
            <a:ext cx="2662301" cy="1045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2B7799-DCF9-AD4D-BBA0-8606DA8C5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117" y="6037707"/>
            <a:ext cx="2144724" cy="8202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B84D16-5018-1748-977B-08AFA1CB8D47}"/>
              </a:ext>
            </a:extLst>
          </p:cNvPr>
          <p:cNvSpPr txBox="1"/>
          <p:nvPr/>
        </p:nvSpPr>
        <p:spPr>
          <a:xfrm>
            <a:off x="7486762" y="6078521"/>
            <a:ext cx="528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/>
              <a:t>레퍼런스</a:t>
            </a:r>
            <a:endParaRPr kumimoji="1" lang="en-US" altLang="ko-Kore-KR" sz="1400"/>
          </a:p>
          <a:p>
            <a:pPr marL="285750" indent="-285750">
              <a:buFontTx/>
              <a:buChar char="-"/>
            </a:pPr>
            <a:r>
              <a:rPr kumimoji="1" lang="ko-Kore-KR" altLang="en-US" sz="1400"/>
              <a:t>하단에 이런식으로 단계 표시</a:t>
            </a:r>
            <a:r>
              <a:rPr kumimoji="1" lang="en-US" altLang="ko-KR" sz="1400"/>
              <a:t>?</a:t>
            </a:r>
            <a:endParaRPr kumimoji="1" lang="en-US" altLang="ko-Kore-KR" sz="1400"/>
          </a:p>
        </p:txBody>
      </p:sp>
    </p:spTree>
    <p:extLst>
      <p:ext uri="{BB962C8B-B14F-4D97-AF65-F5344CB8AC3E}">
        <p14:creationId xmlns:p14="http://schemas.microsoft.com/office/powerpoint/2010/main" val="982164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1676-A667-F242-8D76-5C98D410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51070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FDD05-1473-1D4E-9485-11F149E89F3D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Google Shape;238;p15">
            <a:extLst>
              <a:ext uri="{FF2B5EF4-FFF2-40B4-BE49-F238E27FC236}">
                <a16:creationId xmlns:a16="http://schemas.microsoft.com/office/drawing/2014/main" id="{0353CFE2-F7B6-F14B-934E-B17B5FFAE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52277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G-01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검색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검색창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239;p15">
            <a:extLst>
              <a:ext uri="{FF2B5EF4-FFF2-40B4-BE49-F238E27FC236}">
                <a16:creationId xmlns:a16="http://schemas.microsoft.com/office/drawing/2014/main" id="{57A702AA-BDEE-6747-B43A-55D22EA1C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800756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검색창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취소 아이콘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계정 아이템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하고 있지 않은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멘트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팔로잉하고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있는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멘트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93659"/>
                  </a:ext>
                </a:extLst>
              </a:tr>
            </a:tbl>
          </a:graphicData>
        </a:graphic>
      </p:graphicFrame>
      <p:sp>
        <p:nvSpPr>
          <p:cNvPr id="11" name="Google Shape;240;p15">
            <a:extLst>
              <a:ext uri="{FF2B5EF4-FFF2-40B4-BE49-F238E27FC236}">
                <a16:creationId xmlns:a16="http://schemas.microsoft.com/office/drawing/2014/main" id="{200C8448-0845-DA42-86B3-D4FA289943B4}"/>
              </a:ext>
            </a:extLst>
          </p:cNvPr>
          <p:cNvSpPr/>
          <p:nvPr/>
        </p:nvSpPr>
        <p:spPr>
          <a:xfrm>
            <a:off x="387295" y="177230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D7347-0023-724A-BB8F-ABFAC410CDA2}"/>
              </a:ext>
            </a:extLst>
          </p:cNvPr>
          <p:cNvSpPr txBox="1"/>
          <p:nvPr/>
        </p:nvSpPr>
        <p:spPr>
          <a:xfrm>
            <a:off x="6587483" y="427656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ADD432E-E968-E24B-97F2-37E7A2FC4A2D}"/>
              </a:ext>
            </a:extLst>
          </p:cNvPr>
          <p:cNvCxnSpPr/>
          <p:nvPr/>
        </p:nvCxnSpPr>
        <p:spPr>
          <a:xfrm>
            <a:off x="818946" y="1119923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40;p15">
            <a:extLst>
              <a:ext uri="{FF2B5EF4-FFF2-40B4-BE49-F238E27FC236}">
                <a16:creationId xmlns:a16="http://schemas.microsoft.com/office/drawing/2014/main" id="{FE305EA9-83A7-544B-9B60-AFDBDDAD3054}"/>
              </a:ext>
            </a:extLst>
          </p:cNvPr>
          <p:cNvSpPr/>
          <p:nvPr/>
        </p:nvSpPr>
        <p:spPr>
          <a:xfrm>
            <a:off x="402935" y="6850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FCFB2DB-A3F3-B345-B81D-854858F4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3" y="612815"/>
            <a:ext cx="2812342" cy="378493"/>
          </a:xfrm>
          <a:prstGeom prst="rect">
            <a:avLst/>
          </a:prstGeom>
        </p:spPr>
      </p:pic>
      <p:pic>
        <p:nvPicPr>
          <p:cNvPr id="34" name="그래픽 33" descr="닫기 윤곽선">
            <a:extLst>
              <a:ext uri="{FF2B5EF4-FFF2-40B4-BE49-F238E27FC236}">
                <a16:creationId xmlns:a16="http://schemas.microsoft.com/office/drawing/2014/main" id="{536157B2-C502-F34E-B9D5-94AF1293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5" y="670177"/>
            <a:ext cx="263769" cy="263769"/>
          </a:xfrm>
          <a:prstGeom prst="rect">
            <a:avLst/>
          </a:prstGeom>
        </p:spPr>
      </p:pic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2EC6BB4-2BA9-0048-A629-2CF65DA1C1D8}"/>
              </a:ext>
            </a:extLst>
          </p:cNvPr>
          <p:cNvCxnSpPr/>
          <p:nvPr/>
        </p:nvCxnSpPr>
        <p:spPr>
          <a:xfrm>
            <a:off x="818946" y="1127387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1FAF27A-EE28-0542-A759-A8C909D9FD25}"/>
              </a:ext>
            </a:extLst>
          </p:cNvPr>
          <p:cNvCxnSpPr>
            <a:cxnSpLocks/>
          </p:cNvCxnSpPr>
          <p:nvPr/>
        </p:nvCxnSpPr>
        <p:spPr>
          <a:xfrm flipV="1">
            <a:off x="818946" y="1502208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57A62D-0921-1B4E-B428-3EC368969B52}"/>
              </a:ext>
            </a:extLst>
          </p:cNvPr>
          <p:cNvSpPr txBox="1"/>
          <p:nvPr/>
        </p:nvSpPr>
        <p:spPr>
          <a:xfrm>
            <a:off x="1153502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계정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EEEC7-003B-8342-A89B-F65148EE7ED6}"/>
              </a:ext>
            </a:extLst>
          </p:cNvPr>
          <p:cNvSpPr txBox="1"/>
          <p:nvPr/>
        </p:nvSpPr>
        <p:spPr>
          <a:xfrm>
            <a:off x="2129617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피드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760C888F-48D8-324C-BCC6-472B69EC58A4}"/>
              </a:ext>
            </a:extLst>
          </p:cNvPr>
          <p:cNvCxnSpPr>
            <a:cxnSpLocks/>
          </p:cNvCxnSpPr>
          <p:nvPr/>
        </p:nvCxnSpPr>
        <p:spPr>
          <a:xfrm>
            <a:off x="813146" y="1485062"/>
            <a:ext cx="1025988" cy="5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FBDD0A-F40D-314F-9B77-25ECAE20E3BA}"/>
              </a:ext>
            </a:extLst>
          </p:cNvPr>
          <p:cNvSpPr txBox="1"/>
          <p:nvPr/>
        </p:nvSpPr>
        <p:spPr>
          <a:xfrm>
            <a:off x="3291076" y="11630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태그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EA9F63-BBE3-8749-BD92-6B7966B0971C}"/>
              </a:ext>
            </a:extLst>
          </p:cNvPr>
          <p:cNvSpPr txBox="1"/>
          <p:nvPr/>
        </p:nvSpPr>
        <p:spPr>
          <a:xfrm>
            <a:off x="1526268" y="17334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43" name="그림 4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3558D830-607D-8741-A6BB-96015BB3D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09" y="1729522"/>
            <a:ext cx="417796" cy="416682"/>
          </a:xfrm>
          <a:prstGeom prst="ellipse">
            <a:avLst/>
          </a:prstGeom>
        </p:spPr>
      </p:pic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7EDA3A87-51D1-0F4E-BC43-EB059A951122}"/>
              </a:ext>
            </a:extLst>
          </p:cNvPr>
          <p:cNvSpPr/>
          <p:nvPr/>
        </p:nvSpPr>
        <p:spPr>
          <a:xfrm>
            <a:off x="2928848" y="1763303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EC5B5-4850-694E-BD75-595E8FB6621A}"/>
              </a:ext>
            </a:extLst>
          </p:cNvPr>
          <p:cNvSpPr txBox="1"/>
          <p:nvPr/>
        </p:nvSpPr>
        <p:spPr>
          <a:xfrm>
            <a:off x="3138219" y="18118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64AAAC-8DFA-5648-935A-9D3A0058469B}"/>
              </a:ext>
            </a:extLst>
          </p:cNvPr>
          <p:cNvSpPr txBox="1"/>
          <p:nvPr/>
        </p:nvSpPr>
        <p:spPr>
          <a:xfrm>
            <a:off x="1535693" y="22832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47" name="그림 4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272E311-5ABC-A245-AEAA-0D8C235B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09" y="2284303"/>
            <a:ext cx="417796" cy="416682"/>
          </a:xfrm>
          <a:prstGeom prst="ellipse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DB41732-43FE-EE45-8E31-66B5EEB173FD}"/>
              </a:ext>
            </a:extLst>
          </p:cNvPr>
          <p:cNvSpPr txBox="1"/>
          <p:nvPr/>
        </p:nvSpPr>
        <p:spPr>
          <a:xfrm>
            <a:off x="1535693" y="289814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49" name="그림 4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0F125A3-2CB6-BD4A-B429-27CE93200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09" y="2896403"/>
            <a:ext cx="417796" cy="416682"/>
          </a:xfrm>
          <a:prstGeom prst="ellipse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194CD5C-BACF-EA46-9CF3-E53ECCE697F6}"/>
              </a:ext>
            </a:extLst>
          </p:cNvPr>
          <p:cNvSpPr txBox="1"/>
          <p:nvPr/>
        </p:nvSpPr>
        <p:spPr>
          <a:xfrm>
            <a:off x="1518892" y="349089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1" name="그림 5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9FC1EE7E-CCFE-4D47-80FB-C7DBAEF01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09" y="3502209"/>
            <a:ext cx="417796" cy="416682"/>
          </a:xfrm>
          <a:prstGeom prst="ellipse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45CA01-A71F-A046-A599-6E74C9884C61}"/>
              </a:ext>
            </a:extLst>
          </p:cNvPr>
          <p:cNvSpPr txBox="1"/>
          <p:nvPr/>
        </p:nvSpPr>
        <p:spPr>
          <a:xfrm>
            <a:off x="1518891" y="408379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김예진</a:t>
            </a:r>
          </a:p>
        </p:txBody>
      </p:sp>
      <p:pic>
        <p:nvPicPr>
          <p:cNvPr id="53" name="그림 5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C48B5038-3CD2-084E-82C6-66E4A5191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09" y="4080248"/>
            <a:ext cx="417796" cy="416682"/>
          </a:xfrm>
          <a:prstGeom prst="ellipse">
            <a:avLst/>
          </a:prstGeom>
        </p:spPr>
      </p:pic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4E38642-8B68-5F45-BF3E-4A372B2344A8}"/>
              </a:ext>
            </a:extLst>
          </p:cNvPr>
          <p:cNvSpPr/>
          <p:nvPr/>
        </p:nvSpPr>
        <p:spPr>
          <a:xfrm>
            <a:off x="2928848" y="2352699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3B97E2-A0B5-F449-9AE4-6BAA57F3A4E7}"/>
              </a:ext>
            </a:extLst>
          </p:cNvPr>
          <p:cNvSpPr txBox="1"/>
          <p:nvPr/>
        </p:nvSpPr>
        <p:spPr>
          <a:xfrm>
            <a:off x="3138219" y="240120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팔로잉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2051FB73-8DE0-5047-9013-1A1B639B7905}"/>
              </a:ext>
            </a:extLst>
          </p:cNvPr>
          <p:cNvSpPr/>
          <p:nvPr/>
        </p:nvSpPr>
        <p:spPr>
          <a:xfrm>
            <a:off x="2928848" y="2930262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AA59DE-002F-664E-9F91-67665E028DEA}"/>
              </a:ext>
            </a:extLst>
          </p:cNvPr>
          <p:cNvSpPr txBox="1"/>
          <p:nvPr/>
        </p:nvSpPr>
        <p:spPr>
          <a:xfrm>
            <a:off x="3138219" y="29787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08E118C7-8BBE-F342-B36E-1F3AB6656A3B}"/>
              </a:ext>
            </a:extLst>
          </p:cNvPr>
          <p:cNvSpPr/>
          <p:nvPr/>
        </p:nvSpPr>
        <p:spPr>
          <a:xfrm>
            <a:off x="2936506" y="3547492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209C78-98FE-014F-A5F4-425066E6F80E}"/>
              </a:ext>
            </a:extLst>
          </p:cNvPr>
          <p:cNvSpPr txBox="1"/>
          <p:nvPr/>
        </p:nvSpPr>
        <p:spPr>
          <a:xfrm>
            <a:off x="3145877" y="35959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0A75F324-4B34-7A44-9DB9-770140A82E1E}"/>
              </a:ext>
            </a:extLst>
          </p:cNvPr>
          <p:cNvSpPr/>
          <p:nvPr/>
        </p:nvSpPr>
        <p:spPr>
          <a:xfrm>
            <a:off x="2928848" y="4116217"/>
            <a:ext cx="1065074" cy="37401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649F9E-95F9-F740-917C-8690F0583CE9}"/>
              </a:ext>
            </a:extLst>
          </p:cNvPr>
          <p:cNvSpPr txBox="1"/>
          <p:nvPr/>
        </p:nvSpPr>
        <p:spPr>
          <a:xfrm>
            <a:off x="3138219" y="41647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/>
              <a:t>팔로우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1FDF85-957F-084D-BDAC-790DAB870F7B}"/>
              </a:ext>
            </a:extLst>
          </p:cNvPr>
          <p:cNvSpPr txBox="1"/>
          <p:nvPr/>
        </p:nvSpPr>
        <p:spPr>
          <a:xfrm>
            <a:off x="1540102" y="1951121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/>
              <a:t>#java #spring #back-end</a:t>
            </a:r>
            <a:endParaRPr kumimoji="1" lang="ko-Kore-KR" altLang="en-US" sz="1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209C07-C0D1-6E44-A66A-610FC13998ED}"/>
              </a:ext>
            </a:extLst>
          </p:cNvPr>
          <p:cNvSpPr txBox="1"/>
          <p:nvPr/>
        </p:nvSpPr>
        <p:spPr>
          <a:xfrm>
            <a:off x="1561648" y="2539703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#android # </a:t>
            </a:r>
            <a:r>
              <a:rPr kumimoji="1" lang="en-US" altLang="ko-Kore-KR" sz="1000" err="1"/>
              <a:t>kotlin</a:t>
            </a:r>
            <a:endParaRPr kumimoji="1" lang="ko-Kore-KR" altLang="en-US" sz="1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214BE8-16FE-084D-A73D-BA3192E6CE9B}"/>
              </a:ext>
            </a:extLst>
          </p:cNvPr>
          <p:cNvSpPr txBox="1"/>
          <p:nvPr/>
        </p:nvSpPr>
        <p:spPr>
          <a:xfrm>
            <a:off x="1561648" y="3140265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</a:t>
            </a:r>
            <a:r>
              <a:rPr kumimoji="1" lang="en-US" altLang="ko-Kore-KR" sz="1000" err="1"/>
              <a:t>javascript</a:t>
            </a:r>
            <a:r>
              <a:rPr kumimoji="1" lang="en-US" altLang="ko-Kore-KR" sz="1000"/>
              <a:t> #</a:t>
            </a:r>
            <a:r>
              <a:rPr kumimoji="1" lang="en-US" altLang="ko-Kore-KR" sz="1000" err="1"/>
              <a:t>node.js</a:t>
            </a:r>
            <a:endParaRPr kumimoji="1" lang="ko-Kore-KR" altLang="en-US" sz="10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8E0C0F-8636-9947-BA87-63F41D02561D}"/>
              </a:ext>
            </a:extLst>
          </p:cNvPr>
          <p:cNvSpPr txBox="1"/>
          <p:nvPr/>
        </p:nvSpPr>
        <p:spPr>
          <a:xfrm>
            <a:off x="1532238" y="3734496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#AWS #AZURE #cloud</a:t>
            </a:r>
            <a:endParaRPr kumimoji="1" lang="ko-Kore-KR" altLang="en-US" sz="1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EC91E0-491E-4947-91E5-D28F0C20A429}"/>
              </a:ext>
            </a:extLst>
          </p:cNvPr>
          <p:cNvSpPr txBox="1"/>
          <p:nvPr/>
        </p:nvSpPr>
        <p:spPr>
          <a:xfrm>
            <a:off x="1532238" y="4314918"/>
            <a:ext cx="1080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#android #</a:t>
            </a:r>
            <a:r>
              <a:rPr kumimoji="1" lang="en-US" altLang="ko-Kore-KR" sz="1000" err="1"/>
              <a:t>Rxjava</a:t>
            </a:r>
            <a:endParaRPr kumimoji="1" lang="ko-Kore-KR" altLang="en-US" sz="1000"/>
          </a:p>
        </p:txBody>
      </p:sp>
      <p:sp>
        <p:nvSpPr>
          <p:cNvPr id="67" name="Google Shape;240;p15">
            <a:extLst>
              <a:ext uri="{FF2B5EF4-FFF2-40B4-BE49-F238E27FC236}">
                <a16:creationId xmlns:a16="http://schemas.microsoft.com/office/drawing/2014/main" id="{AF831D26-16E7-C247-833C-7B90377BB59D}"/>
              </a:ext>
            </a:extLst>
          </p:cNvPr>
          <p:cNvSpPr/>
          <p:nvPr/>
        </p:nvSpPr>
        <p:spPr>
          <a:xfrm>
            <a:off x="4067845" y="180312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" name="그림 6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FC7540F4-238A-B142-8C37-B22AEE317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2327308"/>
            <a:ext cx="2260326" cy="40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0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FDD05-1473-1D4E-9485-11F149E89F3D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Google Shape;238;p15">
            <a:extLst>
              <a:ext uri="{FF2B5EF4-FFF2-40B4-BE49-F238E27FC236}">
                <a16:creationId xmlns:a16="http://schemas.microsoft.com/office/drawing/2014/main" id="{0353CFE2-F7B6-F14B-934E-B17B5FFAEF3D}"/>
              </a:ext>
            </a:extLst>
          </p:cNvPr>
          <p:cNvGraphicFramePr/>
          <p:nvPr/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G-01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검색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검색창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239;p15">
            <a:extLst>
              <a:ext uri="{FF2B5EF4-FFF2-40B4-BE49-F238E27FC236}">
                <a16:creationId xmlns:a16="http://schemas.microsoft.com/office/drawing/2014/main" id="{57A702AA-BDEE-6747-B43A-55D22EA1C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925241"/>
              </p:ext>
            </p:extLst>
          </p:nvPr>
        </p:nvGraphicFramePr>
        <p:xfrm>
          <a:off x="6751320" y="1009226"/>
          <a:ext cx="5039375" cy="1667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검색창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취소 아이콘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아이템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240;p15">
            <a:extLst>
              <a:ext uri="{FF2B5EF4-FFF2-40B4-BE49-F238E27FC236}">
                <a16:creationId xmlns:a16="http://schemas.microsoft.com/office/drawing/2014/main" id="{200C8448-0845-DA42-86B3-D4FA289943B4}"/>
              </a:ext>
            </a:extLst>
          </p:cNvPr>
          <p:cNvSpPr/>
          <p:nvPr/>
        </p:nvSpPr>
        <p:spPr>
          <a:xfrm>
            <a:off x="387295" y="177230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ADD432E-E968-E24B-97F2-37E7A2FC4A2D}"/>
              </a:ext>
            </a:extLst>
          </p:cNvPr>
          <p:cNvCxnSpPr/>
          <p:nvPr/>
        </p:nvCxnSpPr>
        <p:spPr>
          <a:xfrm>
            <a:off x="818946" y="1119923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40;p15">
            <a:extLst>
              <a:ext uri="{FF2B5EF4-FFF2-40B4-BE49-F238E27FC236}">
                <a16:creationId xmlns:a16="http://schemas.microsoft.com/office/drawing/2014/main" id="{FE305EA9-83A7-544B-9B60-AFDBDDAD3054}"/>
              </a:ext>
            </a:extLst>
          </p:cNvPr>
          <p:cNvSpPr/>
          <p:nvPr/>
        </p:nvSpPr>
        <p:spPr>
          <a:xfrm>
            <a:off x="402935" y="6850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FCFB2DB-A3F3-B345-B81D-854858F4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3" y="612815"/>
            <a:ext cx="2812342" cy="378493"/>
          </a:xfrm>
          <a:prstGeom prst="rect">
            <a:avLst/>
          </a:prstGeom>
        </p:spPr>
      </p:pic>
      <p:pic>
        <p:nvPicPr>
          <p:cNvPr id="34" name="그래픽 33" descr="닫기 윤곽선">
            <a:extLst>
              <a:ext uri="{FF2B5EF4-FFF2-40B4-BE49-F238E27FC236}">
                <a16:creationId xmlns:a16="http://schemas.microsoft.com/office/drawing/2014/main" id="{536157B2-C502-F34E-B9D5-94AF1293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5" y="670177"/>
            <a:ext cx="263769" cy="263769"/>
          </a:xfrm>
          <a:prstGeom prst="rect">
            <a:avLst/>
          </a:prstGeom>
        </p:spPr>
      </p:pic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2EC6BB4-2BA9-0048-A629-2CF65DA1C1D8}"/>
              </a:ext>
            </a:extLst>
          </p:cNvPr>
          <p:cNvCxnSpPr/>
          <p:nvPr/>
        </p:nvCxnSpPr>
        <p:spPr>
          <a:xfrm>
            <a:off x="818946" y="1127387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1FAF27A-EE28-0542-A759-A8C909D9FD25}"/>
              </a:ext>
            </a:extLst>
          </p:cNvPr>
          <p:cNvCxnSpPr>
            <a:cxnSpLocks/>
          </p:cNvCxnSpPr>
          <p:nvPr/>
        </p:nvCxnSpPr>
        <p:spPr>
          <a:xfrm flipV="1">
            <a:off x="818946" y="1502208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57A62D-0921-1B4E-B428-3EC368969B52}"/>
              </a:ext>
            </a:extLst>
          </p:cNvPr>
          <p:cNvSpPr txBox="1"/>
          <p:nvPr/>
        </p:nvSpPr>
        <p:spPr>
          <a:xfrm>
            <a:off x="1153502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계정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EEEC7-003B-8342-A89B-F65148EE7ED6}"/>
              </a:ext>
            </a:extLst>
          </p:cNvPr>
          <p:cNvSpPr txBox="1"/>
          <p:nvPr/>
        </p:nvSpPr>
        <p:spPr>
          <a:xfrm>
            <a:off x="2129617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피드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760C888F-48D8-324C-BCC6-472B69EC58A4}"/>
              </a:ext>
            </a:extLst>
          </p:cNvPr>
          <p:cNvCxnSpPr>
            <a:cxnSpLocks/>
          </p:cNvCxnSpPr>
          <p:nvPr/>
        </p:nvCxnSpPr>
        <p:spPr>
          <a:xfrm>
            <a:off x="1910518" y="1485133"/>
            <a:ext cx="1025988" cy="5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FBDD0A-F40D-314F-9B77-25ECAE20E3BA}"/>
              </a:ext>
            </a:extLst>
          </p:cNvPr>
          <p:cNvSpPr txBox="1"/>
          <p:nvPr/>
        </p:nvSpPr>
        <p:spPr>
          <a:xfrm>
            <a:off x="3291076" y="11630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태그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69C9D-39DF-8B4B-835C-41186BB5F104}"/>
              </a:ext>
            </a:extLst>
          </p:cNvPr>
          <p:cNvSpPr/>
          <p:nvPr/>
        </p:nvSpPr>
        <p:spPr>
          <a:xfrm>
            <a:off x="818946" y="1689688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AC3AAC-2FA3-0145-A855-21A6D313ACA7}"/>
              </a:ext>
            </a:extLst>
          </p:cNvPr>
          <p:cNvSpPr/>
          <p:nvPr/>
        </p:nvSpPr>
        <p:spPr>
          <a:xfrm>
            <a:off x="806594" y="3247341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457B47-01C5-9D4F-A293-E1C470D33ABE}"/>
              </a:ext>
            </a:extLst>
          </p:cNvPr>
          <p:cNvSpPr txBox="1"/>
          <p:nvPr/>
        </p:nvSpPr>
        <p:spPr>
          <a:xfrm>
            <a:off x="1926117" y="21088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BE1EE0-3A12-1343-95B9-61395F37B188}"/>
              </a:ext>
            </a:extLst>
          </p:cNvPr>
          <p:cNvSpPr txBox="1"/>
          <p:nvPr/>
        </p:nvSpPr>
        <p:spPr>
          <a:xfrm>
            <a:off x="1926117" y="380430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D7CB00E-8109-A24D-B2D0-93A2635AFA5D}"/>
              </a:ext>
            </a:extLst>
          </p:cNvPr>
          <p:cNvSpPr/>
          <p:nvPr/>
        </p:nvSpPr>
        <p:spPr>
          <a:xfrm>
            <a:off x="800257" y="4804994"/>
            <a:ext cx="3374265" cy="128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A693A3-C258-FE46-B681-930AA7DF552E}"/>
              </a:ext>
            </a:extLst>
          </p:cNvPr>
          <p:cNvSpPr txBox="1"/>
          <p:nvPr/>
        </p:nvSpPr>
        <p:spPr>
          <a:xfrm>
            <a:off x="1907428" y="522414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아이템</a:t>
            </a:r>
            <a:r>
              <a:rPr kumimoji="1" lang="en-US" altLang="ko-KR"/>
              <a:t>3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963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FDD05-1473-1D4E-9485-11F149E89F3D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Google Shape;238;p15">
            <a:extLst>
              <a:ext uri="{FF2B5EF4-FFF2-40B4-BE49-F238E27FC236}">
                <a16:creationId xmlns:a16="http://schemas.microsoft.com/office/drawing/2014/main" id="{0353CFE2-F7B6-F14B-934E-B17B5FFAEF3D}"/>
              </a:ext>
            </a:extLst>
          </p:cNvPr>
          <p:cNvGraphicFramePr/>
          <p:nvPr/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G-01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검색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검색창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239;p15">
            <a:extLst>
              <a:ext uri="{FF2B5EF4-FFF2-40B4-BE49-F238E27FC236}">
                <a16:creationId xmlns:a16="http://schemas.microsoft.com/office/drawing/2014/main" id="{57A702AA-BDEE-6747-B43A-55D22EA1C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51434"/>
              </p:ext>
            </p:extLst>
          </p:nvPr>
        </p:nvGraphicFramePr>
        <p:xfrm>
          <a:off x="6751320" y="1009226"/>
          <a:ext cx="5039375" cy="1667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검색창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취소 아이콘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태그 아이템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240;p15">
            <a:extLst>
              <a:ext uri="{FF2B5EF4-FFF2-40B4-BE49-F238E27FC236}">
                <a16:creationId xmlns:a16="http://schemas.microsoft.com/office/drawing/2014/main" id="{200C8448-0845-DA42-86B3-D4FA289943B4}"/>
              </a:ext>
            </a:extLst>
          </p:cNvPr>
          <p:cNvSpPr/>
          <p:nvPr/>
        </p:nvSpPr>
        <p:spPr>
          <a:xfrm>
            <a:off x="387295" y="177230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ADD432E-E968-E24B-97F2-37E7A2FC4A2D}"/>
              </a:ext>
            </a:extLst>
          </p:cNvPr>
          <p:cNvCxnSpPr/>
          <p:nvPr/>
        </p:nvCxnSpPr>
        <p:spPr>
          <a:xfrm>
            <a:off x="818946" y="1119923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40;p15">
            <a:extLst>
              <a:ext uri="{FF2B5EF4-FFF2-40B4-BE49-F238E27FC236}">
                <a16:creationId xmlns:a16="http://schemas.microsoft.com/office/drawing/2014/main" id="{FE305EA9-83A7-544B-9B60-AFDBDDAD3054}"/>
              </a:ext>
            </a:extLst>
          </p:cNvPr>
          <p:cNvSpPr/>
          <p:nvPr/>
        </p:nvSpPr>
        <p:spPr>
          <a:xfrm>
            <a:off x="402935" y="6850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FCFB2DB-A3F3-B345-B81D-854858F4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3" y="612815"/>
            <a:ext cx="2812342" cy="378493"/>
          </a:xfrm>
          <a:prstGeom prst="rect">
            <a:avLst/>
          </a:prstGeom>
        </p:spPr>
      </p:pic>
      <p:pic>
        <p:nvPicPr>
          <p:cNvPr id="34" name="그래픽 33" descr="닫기 윤곽선">
            <a:extLst>
              <a:ext uri="{FF2B5EF4-FFF2-40B4-BE49-F238E27FC236}">
                <a16:creationId xmlns:a16="http://schemas.microsoft.com/office/drawing/2014/main" id="{536157B2-C502-F34E-B9D5-94AF1293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5" y="670177"/>
            <a:ext cx="263769" cy="263769"/>
          </a:xfrm>
          <a:prstGeom prst="rect">
            <a:avLst/>
          </a:prstGeom>
        </p:spPr>
      </p:pic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2EC6BB4-2BA9-0048-A629-2CF65DA1C1D8}"/>
              </a:ext>
            </a:extLst>
          </p:cNvPr>
          <p:cNvCxnSpPr/>
          <p:nvPr/>
        </p:nvCxnSpPr>
        <p:spPr>
          <a:xfrm>
            <a:off x="818946" y="1127387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1FAF27A-EE28-0542-A759-A8C909D9FD25}"/>
              </a:ext>
            </a:extLst>
          </p:cNvPr>
          <p:cNvCxnSpPr>
            <a:cxnSpLocks/>
          </p:cNvCxnSpPr>
          <p:nvPr/>
        </p:nvCxnSpPr>
        <p:spPr>
          <a:xfrm flipV="1">
            <a:off x="818946" y="1502208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57A62D-0921-1B4E-B428-3EC368969B52}"/>
              </a:ext>
            </a:extLst>
          </p:cNvPr>
          <p:cNvSpPr txBox="1"/>
          <p:nvPr/>
        </p:nvSpPr>
        <p:spPr>
          <a:xfrm>
            <a:off x="1153502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계정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EEEC7-003B-8342-A89B-F65148EE7ED6}"/>
              </a:ext>
            </a:extLst>
          </p:cNvPr>
          <p:cNvSpPr txBox="1"/>
          <p:nvPr/>
        </p:nvSpPr>
        <p:spPr>
          <a:xfrm>
            <a:off x="2129617" y="11772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피드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760C888F-48D8-324C-BCC6-472B69EC58A4}"/>
              </a:ext>
            </a:extLst>
          </p:cNvPr>
          <p:cNvCxnSpPr>
            <a:cxnSpLocks/>
          </p:cNvCxnSpPr>
          <p:nvPr/>
        </p:nvCxnSpPr>
        <p:spPr>
          <a:xfrm>
            <a:off x="3109731" y="1485819"/>
            <a:ext cx="1025988" cy="5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FBDD0A-F40D-314F-9B77-25ECAE20E3BA}"/>
              </a:ext>
            </a:extLst>
          </p:cNvPr>
          <p:cNvSpPr txBox="1"/>
          <p:nvPr/>
        </p:nvSpPr>
        <p:spPr>
          <a:xfrm>
            <a:off x="3291076" y="11630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태그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6305A-274D-624F-89AD-1663F17A78ED}"/>
              </a:ext>
            </a:extLst>
          </p:cNvPr>
          <p:cNvSpPr txBox="1"/>
          <p:nvPr/>
        </p:nvSpPr>
        <p:spPr>
          <a:xfrm>
            <a:off x="1030009" y="1682680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 Java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03D15-B519-4345-A4ED-3F54BB4995C9}"/>
              </a:ext>
            </a:extLst>
          </p:cNvPr>
          <p:cNvSpPr txBox="1"/>
          <p:nvPr/>
        </p:nvSpPr>
        <p:spPr>
          <a:xfrm>
            <a:off x="1058440" y="2175788"/>
            <a:ext cx="122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#JavaScript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F974-EFE1-9040-A350-F1B80F28A535}"/>
              </a:ext>
            </a:extLst>
          </p:cNvPr>
          <p:cNvSpPr txBox="1"/>
          <p:nvPr/>
        </p:nvSpPr>
        <p:spPr>
          <a:xfrm>
            <a:off x="1058440" y="2697967"/>
            <a:ext cx="91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</a:t>
            </a:r>
            <a:r>
              <a:rPr kumimoji="1" lang="en-US" altLang="ko-Kore-KR" err="1"/>
              <a:t>RxJava</a:t>
            </a:r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8D341-68FC-AF4F-B261-EE7702CAD4C9}"/>
              </a:ext>
            </a:extLst>
          </p:cNvPr>
          <p:cNvSpPr txBox="1"/>
          <p:nvPr/>
        </p:nvSpPr>
        <p:spPr>
          <a:xfrm>
            <a:off x="1057510" y="3200816"/>
            <a:ext cx="144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#Java</a:t>
            </a:r>
            <a:r>
              <a:rPr kumimoji="1" lang="ko-Kore-KR" altLang="en-US"/>
              <a:t>와</a:t>
            </a:r>
            <a:r>
              <a:rPr kumimoji="1" lang="en-US" altLang="ko-Kore-KR" err="1"/>
              <a:t>kotlin</a:t>
            </a:r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24034-92EB-2F4C-B4AB-B2A74C34234A}"/>
              </a:ext>
            </a:extLst>
          </p:cNvPr>
          <p:cNvSpPr txBox="1"/>
          <p:nvPr/>
        </p:nvSpPr>
        <p:spPr>
          <a:xfrm>
            <a:off x="1057510" y="3750619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#Java</a:t>
            </a:r>
            <a:r>
              <a:rPr kumimoji="1" lang="ko-Kore-KR" altLang="en-US"/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85EA1-6CF7-5B41-903C-05D62BD7D469}"/>
              </a:ext>
            </a:extLst>
          </p:cNvPr>
          <p:cNvSpPr txBox="1"/>
          <p:nvPr/>
        </p:nvSpPr>
        <p:spPr>
          <a:xfrm>
            <a:off x="1057452" y="4308779"/>
            <a:ext cx="11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#Java</a:t>
            </a:r>
            <a:r>
              <a:rPr kumimoji="1" lang="ko-Kore-KR" altLang="en-US"/>
              <a:t>최고</a:t>
            </a:r>
          </a:p>
        </p:txBody>
      </p:sp>
    </p:spTree>
    <p:extLst>
      <p:ext uri="{BB962C8B-B14F-4D97-AF65-F5344CB8AC3E}">
        <p14:creationId xmlns:p14="http://schemas.microsoft.com/office/powerpoint/2010/main" val="1542158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D1D26-FE1B-854F-BA6B-4F742ABF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3165583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D0F14-6E94-CA40-8300-1E6BD3E40A73}"/>
              </a:ext>
            </a:extLst>
          </p:cNvPr>
          <p:cNvSpPr/>
          <p:nvPr/>
        </p:nvSpPr>
        <p:spPr>
          <a:xfrm>
            <a:off x="177041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861296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D-01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채팅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558424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err="1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사용자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이름</a:t>
                      </a:r>
                      <a:endParaRPr lang="en-US" altLang="ko-KR" sz="1200" b="0" u="none" strike="noStrike" cap="none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안읽은 채팅 개수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뱃지 형식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채팅 아이템 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 + 이름 + 내용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99956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1422308" y="6664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2EBA6-F3DD-764F-A41F-170E61F24741}"/>
              </a:ext>
            </a:extLst>
          </p:cNvPr>
          <p:cNvSpPr txBox="1"/>
          <p:nvPr/>
        </p:nvSpPr>
        <p:spPr>
          <a:xfrm>
            <a:off x="1868809" y="6582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김예진</a:t>
            </a: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67C73849-DB32-2B41-8B03-89A728AF6450}"/>
              </a:ext>
            </a:extLst>
          </p:cNvPr>
          <p:cNvCxnSpPr/>
          <p:nvPr/>
        </p:nvCxnSpPr>
        <p:spPr>
          <a:xfrm>
            <a:off x="1749307" y="1093798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40;p15">
            <a:extLst>
              <a:ext uri="{FF2B5EF4-FFF2-40B4-BE49-F238E27FC236}">
                <a16:creationId xmlns:a16="http://schemas.microsoft.com/office/drawing/2014/main" id="{EA01D8E7-0305-AE4A-A9C4-C6505C98DB3E}"/>
              </a:ext>
            </a:extLst>
          </p:cNvPr>
          <p:cNvSpPr/>
          <p:nvPr/>
        </p:nvSpPr>
        <p:spPr>
          <a:xfrm>
            <a:off x="2877587" y="343769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7FE0AF3-C3C0-F041-A259-C00D67BF6E25}"/>
              </a:ext>
            </a:extLst>
          </p:cNvPr>
          <p:cNvSpPr/>
          <p:nvPr/>
        </p:nvSpPr>
        <p:spPr>
          <a:xfrm>
            <a:off x="2726956" y="639894"/>
            <a:ext cx="39963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AF6D3-2224-E045-92FD-07AE102E5CEA}"/>
              </a:ext>
            </a:extLst>
          </p:cNvPr>
          <p:cNvSpPr txBox="1"/>
          <p:nvPr/>
        </p:nvSpPr>
        <p:spPr>
          <a:xfrm>
            <a:off x="2714107" y="706048"/>
            <a:ext cx="444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52</a:t>
            </a:r>
            <a:r>
              <a:rPr kumimoji="1" lang="ko-Kore-KR" altLang="en-US" sz="1000"/>
              <a:t>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55D2458-6EBC-7E43-8FF0-CFCB8A491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8" b="6751"/>
          <a:stretch/>
        </p:blipFill>
        <p:spPr>
          <a:xfrm>
            <a:off x="1823283" y="1107142"/>
            <a:ext cx="3226312" cy="4601414"/>
          </a:xfrm>
          <a:prstGeom prst="rect">
            <a:avLst/>
          </a:prstGeom>
        </p:spPr>
      </p:pic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4108E50A-66D7-1E45-AF42-71FBDF420165}"/>
              </a:ext>
            </a:extLst>
          </p:cNvPr>
          <p:cNvSpPr/>
          <p:nvPr/>
        </p:nvSpPr>
        <p:spPr>
          <a:xfrm>
            <a:off x="1422308" y="1348785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277F6E-6666-3B4C-8288-2894B712E535}"/>
              </a:ext>
            </a:extLst>
          </p:cNvPr>
          <p:cNvSpPr/>
          <p:nvPr/>
        </p:nvSpPr>
        <p:spPr>
          <a:xfrm>
            <a:off x="1770416" y="5765081"/>
            <a:ext cx="3374265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래픽 20" descr="사용자 윤곽선">
            <a:extLst>
              <a:ext uri="{FF2B5EF4-FFF2-40B4-BE49-F238E27FC236}">
                <a16:creationId xmlns:a16="http://schemas.microsoft.com/office/drawing/2014/main" id="{9ED2382A-B3E9-3B48-9CC9-281F0D2A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078" y="5854030"/>
            <a:ext cx="457200" cy="457200"/>
          </a:xfrm>
          <a:prstGeom prst="rect">
            <a:avLst/>
          </a:prstGeom>
        </p:spPr>
      </p:pic>
      <p:pic>
        <p:nvPicPr>
          <p:cNvPr id="22" name="그래픽 21" descr="주택 윤곽선">
            <a:extLst>
              <a:ext uri="{FF2B5EF4-FFF2-40B4-BE49-F238E27FC236}">
                <a16:creationId xmlns:a16="http://schemas.microsoft.com/office/drawing/2014/main" id="{11C51891-A709-AB48-8DEC-A990509DA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1830" y="5857836"/>
            <a:ext cx="439514" cy="439514"/>
          </a:xfrm>
          <a:prstGeom prst="rect">
            <a:avLst/>
          </a:prstGeom>
        </p:spPr>
      </p:pic>
      <p:pic>
        <p:nvPicPr>
          <p:cNvPr id="25" name="그래픽 24" descr="말풍선 윤곽선">
            <a:extLst>
              <a:ext uri="{FF2B5EF4-FFF2-40B4-BE49-F238E27FC236}">
                <a16:creationId xmlns:a16="http://schemas.microsoft.com/office/drawing/2014/main" id="{CDABBB71-B470-7648-B874-3A59DEF25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9826" y="5813220"/>
            <a:ext cx="581660" cy="581660"/>
          </a:xfrm>
          <a:prstGeom prst="rect">
            <a:avLst/>
          </a:prstGeom>
        </p:spPr>
      </p:pic>
      <p:pic>
        <p:nvPicPr>
          <p:cNvPr id="26" name="그림 25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D82054DF-66A5-8C49-929A-5EA444FE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536" y="5822695"/>
            <a:ext cx="477747" cy="476473"/>
          </a:xfrm>
          <a:prstGeom prst="ellipse">
            <a:avLst/>
          </a:prstGeom>
        </p:spPr>
      </p:pic>
      <p:pic>
        <p:nvPicPr>
          <p:cNvPr id="27" name="그래픽 26" descr="산 윤곽선">
            <a:extLst>
              <a:ext uri="{FF2B5EF4-FFF2-40B4-BE49-F238E27FC236}">
                <a16:creationId xmlns:a16="http://schemas.microsoft.com/office/drawing/2014/main" id="{50FEFE12-F94D-DE40-8756-C1AA1F3D1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39403" y="5823180"/>
            <a:ext cx="439514" cy="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33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238;p15">
            <a:extLst>
              <a:ext uri="{FF2B5EF4-FFF2-40B4-BE49-F238E27FC236}">
                <a16:creationId xmlns:a16="http://schemas.microsoft.com/office/drawing/2014/main" id="{79FF5441-C41E-E24E-A886-FB726910B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923220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D-02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채팅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채팅방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239;p15">
            <a:extLst>
              <a:ext uri="{FF2B5EF4-FFF2-40B4-BE49-F238E27FC236}">
                <a16:creationId xmlns:a16="http://schemas.microsoft.com/office/drawing/2014/main" id="{5BD54745-2A8F-9B4D-986B-AE2979773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501907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상대방 이름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프로필 사진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채팅은 걍 우리가 아는 채팅 그대로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입력창 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이미지만 첨부 가능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99956"/>
                  </a:ext>
                </a:extLst>
              </a:tr>
            </a:tbl>
          </a:graphicData>
        </a:graphic>
      </p:graphicFrame>
      <p:sp>
        <p:nvSpPr>
          <p:cNvPr id="16" name="Google Shape;240;p15">
            <a:extLst>
              <a:ext uri="{FF2B5EF4-FFF2-40B4-BE49-F238E27FC236}">
                <a16:creationId xmlns:a16="http://schemas.microsoft.com/office/drawing/2014/main" id="{33147703-0915-884A-9B39-72A654784C0D}"/>
              </a:ext>
            </a:extLst>
          </p:cNvPr>
          <p:cNvSpPr/>
          <p:nvPr/>
        </p:nvSpPr>
        <p:spPr>
          <a:xfrm>
            <a:off x="1546768" y="122348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40;p15">
            <a:extLst>
              <a:ext uri="{FF2B5EF4-FFF2-40B4-BE49-F238E27FC236}">
                <a16:creationId xmlns:a16="http://schemas.microsoft.com/office/drawing/2014/main" id="{EA01D8E7-0305-AE4A-A9C4-C6505C98DB3E}"/>
              </a:ext>
            </a:extLst>
          </p:cNvPr>
          <p:cNvSpPr/>
          <p:nvPr/>
        </p:nvSpPr>
        <p:spPr>
          <a:xfrm>
            <a:off x="1481528" y="331845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240;p15">
            <a:extLst>
              <a:ext uri="{FF2B5EF4-FFF2-40B4-BE49-F238E27FC236}">
                <a16:creationId xmlns:a16="http://schemas.microsoft.com/office/drawing/2014/main" id="{4108E50A-66D7-1E45-AF42-71FBDF420165}"/>
              </a:ext>
            </a:extLst>
          </p:cNvPr>
          <p:cNvSpPr/>
          <p:nvPr/>
        </p:nvSpPr>
        <p:spPr>
          <a:xfrm>
            <a:off x="1546768" y="551005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68A666-320C-D949-AB06-9DE740D6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39" y="915346"/>
            <a:ext cx="2796080" cy="49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9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9007F-0BD2-1A4C-BE83-9FBDA517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309571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FDD05-1473-1D4E-9485-11F149E89F3D}"/>
              </a:ext>
            </a:extLst>
          </p:cNvPr>
          <p:cNvSpPr/>
          <p:nvPr/>
        </p:nvSpPr>
        <p:spPr>
          <a:xfrm>
            <a:off x="818946" y="510325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Google Shape;238;p15">
            <a:extLst>
              <a:ext uri="{FF2B5EF4-FFF2-40B4-BE49-F238E27FC236}">
                <a16:creationId xmlns:a16="http://schemas.microsoft.com/office/drawing/2014/main" id="{0353CFE2-F7B6-F14B-934E-B17B5FFAEF3D}"/>
              </a:ext>
            </a:extLst>
          </p:cNvPr>
          <p:cNvGraphicFramePr/>
          <p:nvPr/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G-01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검색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검색창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239;p15">
            <a:extLst>
              <a:ext uri="{FF2B5EF4-FFF2-40B4-BE49-F238E27FC236}">
                <a16:creationId xmlns:a16="http://schemas.microsoft.com/office/drawing/2014/main" id="{57A702AA-BDEE-6747-B43A-55D22EA1C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53852"/>
              </p:ext>
            </p:extLst>
          </p:nvPr>
        </p:nvGraphicFramePr>
        <p:xfrm>
          <a:off x="6751320" y="1009226"/>
          <a:ext cx="5039375" cy="2309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뒤로가기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알림 등록 시기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하고 있지 않은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멘트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팔로잉하고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있는 사람이면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팔로잉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멘트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293659"/>
                  </a:ext>
                </a:extLst>
              </a:tr>
            </a:tbl>
          </a:graphicData>
        </a:graphic>
      </p:graphicFrame>
      <p:sp>
        <p:nvSpPr>
          <p:cNvPr id="11" name="Google Shape;240;p15">
            <a:extLst>
              <a:ext uri="{FF2B5EF4-FFF2-40B4-BE49-F238E27FC236}">
                <a16:creationId xmlns:a16="http://schemas.microsoft.com/office/drawing/2014/main" id="{200C8448-0845-DA42-86B3-D4FA289943B4}"/>
              </a:ext>
            </a:extLst>
          </p:cNvPr>
          <p:cNvSpPr/>
          <p:nvPr/>
        </p:nvSpPr>
        <p:spPr>
          <a:xfrm>
            <a:off x="401305" y="133611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ADD432E-E968-E24B-97F2-37E7A2FC4A2D}"/>
              </a:ext>
            </a:extLst>
          </p:cNvPr>
          <p:cNvCxnSpPr/>
          <p:nvPr/>
        </p:nvCxnSpPr>
        <p:spPr>
          <a:xfrm>
            <a:off x="818946" y="1119923"/>
            <a:ext cx="3374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40;p15">
            <a:extLst>
              <a:ext uri="{FF2B5EF4-FFF2-40B4-BE49-F238E27FC236}">
                <a16:creationId xmlns:a16="http://schemas.microsoft.com/office/drawing/2014/main" id="{FE305EA9-83A7-544B-9B60-AFDBDDAD3054}"/>
              </a:ext>
            </a:extLst>
          </p:cNvPr>
          <p:cNvSpPr/>
          <p:nvPr/>
        </p:nvSpPr>
        <p:spPr>
          <a:xfrm>
            <a:off x="402935" y="68502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1FAF27A-EE28-0542-A759-A8C909D9FD25}"/>
              </a:ext>
            </a:extLst>
          </p:cNvPr>
          <p:cNvCxnSpPr>
            <a:cxnSpLocks/>
          </p:cNvCxnSpPr>
          <p:nvPr/>
        </p:nvCxnSpPr>
        <p:spPr>
          <a:xfrm flipV="1">
            <a:off x="862034" y="4790067"/>
            <a:ext cx="339295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57A62D-0921-1B4E-B428-3EC368969B52}"/>
              </a:ext>
            </a:extLst>
          </p:cNvPr>
          <p:cNvSpPr txBox="1"/>
          <p:nvPr/>
        </p:nvSpPr>
        <p:spPr>
          <a:xfrm>
            <a:off x="1077221" y="127837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오늘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EEEC7-003B-8342-A89B-F65148EE7ED6}"/>
              </a:ext>
            </a:extLst>
          </p:cNvPr>
          <p:cNvSpPr txBox="1"/>
          <p:nvPr/>
        </p:nvSpPr>
        <p:spPr>
          <a:xfrm>
            <a:off x="1060209" y="495963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지난주</a:t>
            </a:r>
          </a:p>
        </p:txBody>
      </p:sp>
      <p:pic>
        <p:nvPicPr>
          <p:cNvPr id="43" name="그림 4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3558D830-607D-8741-A6BB-96015BB3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9" y="1729522"/>
            <a:ext cx="417796" cy="416682"/>
          </a:xfrm>
          <a:prstGeom prst="ellipse">
            <a:avLst/>
          </a:prstGeom>
        </p:spPr>
      </p:pic>
      <p:pic>
        <p:nvPicPr>
          <p:cNvPr id="47" name="그림 46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272E311-5ABC-A245-AEAA-0D8C235B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9" y="2284303"/>
            <a:ext cx="417796" cy="416682"/>
          </a:xfrm>
          <a:prstGeom prst="ellipse">
            <a:avLst/>
          </a:prstGeom>
        </p:spPr>
      </p:pic>
      <p:pic>
        <p:nvPicPr>
          <p:cNvPr id="49" name="그림 48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A0F125A3-2CB6-BD4A-B429-27CE9320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9" y="2896403"/>
            <a:ext cx="417796" cy="416682"/>
          </a:xfrm>
          <a:prstGeom prst="ellipse">
            <a:avLst/>
          </a:prstGeom>
        </p:spPr>
      </p:pic>
      <p:pic>
        <p:nvPicPr>
          <p:cNvPr id="51" name="그림 5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9FC1EE7E-CCFE-4D47-80FB-C7DBAEF0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09" y="3502209"/>
            <a:ext cx="417796" cy="416682"/>
          </a:xfrm>
          <a:prstGeom prst="ellipse">
            <a:avLst/>
          </a:prstGeom>
        </p:spPr>
      </p:pic>
      <p:pic>
        <p:nvPicPr>
          <p:cNvPr id="53" name="그림 52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C48B5038-3CD2-084E-82C6-66E4A519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09" y="4080248"/>
            <a:ext cx="417796" cy="416682"/>
          </a:xfrm>
          <a:prstGeom prst="ellipse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71FDF85-957F-084D-BDAC-790DAB870F7B}"/>
              </a:ext>
            </a:extLst>
          </p:cNvPr>
          <p:cNvSpPr txBox="1"/>
          <p:nvPr/>
        </p:nvSpPr>
        <p:spPr>
          <a:xfrm>
            <a:off x="1548820" y="1755236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B4FF3-6410-AE43-910E-30014E46CD3F}"/>
              </a:ext>
            </a:extLst>
          </p:cNvPr>
          <p:cNvSpPr txBox="1"/>
          <p:nvPr/>
        </p:nvSpPr>
        <p:spPr>
          <a:xfrm>
            <a:off x="1269107" y="653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0B08-6EFA-474F-8BA1-0FD65D83BF36}"/>
              </a:ext>
            </a:extLst>
          </p:cNvPr>
          <p:cNvSpPr txBox="1"/>
          <p:nvPr/>
        </p:nvSpPr>
        <p:spPr>
          <a:xfrm>
            <a:off x="891702" y="62482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</a:t>
            </a:r>
            <a:endParaRPr kumimoji="1" lang="ko-Kore-KR" altLang="en-US"/>
          </a:p>
        </p:txBody>
      </p:sp>
      <p:pic>
        <p:nvPicPr>
          <p:cNvPr id="7" name="그림 6" descr="텍스트, 스크린샷, 실외, 측정기이(가) 표시된 사진&#10;&#10;자동 생성된 설명">
            <a:extLst>
              <a:ext uri="{FF2B5EF4-FFF2-40B4-BE49-F238E27FC236}">
                <a16:creationId xmlns:a16="http://schemas.microsoft.com/office/drawing/2014/main" id="{B53B3D39-DE6D-D345-BA70-8A7350CA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88" y="2499570"/>
            <a:ext cx="2163477" cy="384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73C08-9F74-394F-A241-E83E35311134}"/>
              </a:ext>
            </a:extLst>
          </p:cNvPr>
          <p:cNvSpPr txBox="1"/>
          <p:nvPr/>
        </p:nvSpPr>
        <p:spPr>
          <a:xfrm>
            <a:off x="3695124" y="1826892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E8D9D5-E9B6-354A-87FD-75D84F26D51A}"/>
              </a:ext>
            </a:extLst>
          </p:cNvPr>
          <p:cNvSpPr txBox="1"/>
          <p:nvPr/>
        </p:nvSpPr>
        <p:spPr>
          <a:xfrm>
            <a:off x="1542675" y="2346008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2261-26E1-3347-82CC-66E5A50E6C01}"/>
              </a:ext>
            </a:extLst>
          </p:cNvPr>
          <p:cNvSpPr txBox="1"/>
          <p:nvPr/>
        </p:nvSpPr>
        <p:spPr>
          <a:xfrm>
            <a:off x="3688979" y="241766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352645-B04F-F94D-9EE3-EB42D52D1A19}"/>
              </a:ext>
            </a:extLst>
          </p:cNvPr>
          <p:cNvSpPr txBox="1"/>
          <p:nvPr/>
        </p:nvSpPr>
        <p:spPr>
          <a:xfrm>
            <a:off x="1542675" y="2869328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1E994D-E265-4A4F-AB9B-B72881116167}"/>
              </a:ext>
            </a:extLst>
          </p:cNvPr>
          <p:cNvSpPr txBox="1"/>
          <p:nvPr/>
        </p:nvSpPr>
        <p:spPr>
          <a:xfrm>
            <a:off x="3688979" y="294098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EDACD1-4658-8E4A-BE5D-6585C2494E80}"/>
              </a:ext>
            </a:extLst>
          </p:cNvPr>
          <p:cNvSpPr txBox="1"/>
          <p:nvPr/>
        </p:nvSpPr>
        <p:spPr>
          <a:xfrm>
            <a:off x="1542675" y="352767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E995D2-6682-0247-B9BD-D60784C32765}"/>
              </a:ext>
            </a:extLst>
          </p:cNvPr>
          <p:cNvSpPr txBox="1"/>
          <p:nvPr/>
        </p:nvSpPr>
        <p:spPr>
          <a:xfrm>
            <a:off x="3688979" y="3599327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A07B61-81A4-BB4A-8D9A-6D13E0FC0200}"/>
              </a:ext>
            </a:extLst>
          </p:cNvPr>
          <p:cNvSpPr txBox="1"/>
          <p:nvPr/>
        </p:nvSpPr>
        <p:spPr>
          <a:xfrm>
            <a:off x="1542675" y="410511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48C642-71B4-7945-9360-D0ABD57A430D}"/>
              </a:ext>
            </a:extLst>
          </p:cNvPr>
          <p:cNvSpPr txBox="1"/>
          <p:nvPr/>
        </p:nvSpPr>
        <p:spPr>
          <a:xfrm>
            <a:off x="3688979" y="41767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287CF4-9764-BD46-8F3D-EADB728F4E46}"/>
              </a:ext>
            </a:extLst>
          </p:cNvPr>
          <p:cNvSpPr txBox="1"/>
          <p:nvPr/>
        </p:nvSpPr>
        <p:spPr>
          <a:xfrm>
            <a:off x="1542675" y="551319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/>
              <a:t>김현수님이 회원님의 게시글에 </a:t>
            </a:r>
            <a:endParaRPr kumimoji="1" lang="en-US" altLang="ko-Kore-KR" sz="1000"/>
          </a:p>
          <a:p>
            <a:r>
              <a:rPr kumimoji="1" lang="ko-Kore-KR" altLang="en-US" sz="1000"/>
              <a:t>댓글을 달았습니다</a:t>
            </a:r>
            <a:r>
              <a:rPr kumimoji="1" lang="en-US" altLang="ko-Kore-KR" sz="1000"/>
              <a:t>. </a:t>
            </a:r>
            <a:endParaRPr kumimoji="1" lang="ko-Kore-KR" altLang="en-US" sz="10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7CA4F2F-CA8F-A249-9E4B-DB928C77AE37}"/>
              </a:ext>
            </a:extLst>
          </p:cNvPr>
          <p:cNvSpPr txBox="1"/>
          <p:nvPr/>
        </p:nvSpPr>
        <p:spPr>
          <a:xfrm>
            <a:off x="3688979" y="5584847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2</a:t>
            </a:r>
            <a:r>
              <a:rPr kumimoji="1" lang="ko-Kore-KR" altLang="en-US" sz="900"/>
              <a:t>분</a:t>
            </a:r>
          </a:p>
        </p:txBody>
      </p:sp>
      <p:pic>
        <p:nvPicPr>
          <p:cNvPr id="81" name="그림 80" descr="실내, 벽, 꽃, 사람이(가) 표시된 사진&#10;&#10;자동 생성된 설명">
            <a:extLst>
              <a:ext uri="{FF2B5EF4-FFF2-40B4-BE49-F238E27FC236}">
                <a16:creationId xmlns:a16="http://schemas.microsoft.com/office/drawing/2014/main" id="{FBE245AF-59C8-1E4D-8416-2F69E37E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9" y="5516421"/>
            <a:ext cx="417796" cy="4166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585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7;p15">
            <a:extLst>
              <a:ext uri="{FF2B5EF4-FFF2-40B4-BE49-F238E27FC236}">
                <a16:creationId xmlns:a16="http://schemas.microsoft.com/office/drawing/2014/main" id="{459306C4-6620-CE43-8C60-5BB13EFDDE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3280" y="734926"/>
            <a:ext cx="2924438" cy="55686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05B98DD8-B725-1E4C-9212-6BC8A32CA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40355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비밀번호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5D1BD261-23B0-E144-ADA6-6CE0947E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276053"/>
              </p:ext>
            </p:extLst>
          </p:nvPr>
        </p:nvGraphicFramePr>
        <p:xfrm>
          <a:off x="6751320" y="1009226"/>
          <a:ext cx="5039375" cy="32488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17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 </a:t>
                      </a: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이메일 입력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 형식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불충족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비밀번호가 형식에 맞지 않습니다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비밀번호 검증 규칙 : 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1. 영어+숫자 6자 이상 20자이하</a:t>
                      </a:r>
                      <a:endParaRPr lang="en-US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2. 대소문자 구분 안함</a:t>
                      </a:r>
                      <a:endParaRPr 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8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 확인 입력</a:t>
                      </a:r>
                      <a:endParaRPr lang="en-US" altLang="ko-Kore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 불일치 </a:t>
                      </a:r>
                      <a:r>
                        <a:rPr lang="en-US" altLang="ko-Kore-KR" sz="1200" b="0" u="none" strike="noStrike" cap="none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비밀번호가 일치하지 않습니다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8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비밀번호가 빈 값이 아니면 활성화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593B6725-3A15-264E-A9EE-C0EDDD8BEE99}"/>
              </a:ext>
            </a:extLst>
          </p:cNvPr>
          <p:cNvSpPr/>
          <p:nvPr/>
        </p:nvSpPr>
        <p:spPr>
          <a:xfrm>
            <a:off x="1725584" y="154583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42;p15">
            <a:extLst>
              <a:ext uri="{FF2B5EF4-FFF2-40B4-BE49-F238E27FC236}">
                <a16:creationId xmlns:a16="http://schemas.microsoft.com/office/drawing/2014/main" id="{9C377497-A119-D342-AEED-97BF84514BF5}"/>
              </a:ext>
            </a:extLst>
          </p:cNvPr>
          <p:cNvSpPr/>
          <p:nvPr/>
        </p:nvSpPr>
        <p:spPr>
          <a:xfrm>
            <a:off x="1725584" y="5910656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10" name="Google Shape;243;p15">
            <a:extLst>
              <a:ext uri="{FF2B5EF4-FFF2-40B4-BE49-F238E27FC236}">
                <a16:creationId xmlns:a16="http://schemas.microsoft.com/office/drawing/2014/main" id="{6064484A-2A2B-014B-9639-689775C28046}"/>
              </a:ext>
            </a:extLst>
          </p:cNvPr>
          <p:cNvSpPr/>
          <p:nvPr/>
        </p:nvSpPr>
        <p:spPr>
          <a:xfrm>
            <a:off x="1725584" y="2455827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AF2E0-D3EA-814B-95C8-28864A81BDF5}"/>
              </a:ext>
            </a:extLst>
          </p:cNvPr>
          <p:cNvSpPr/>
          <p:nvPr/>
        </p:nvSpPr>
        <p:spPr>
          <a:xfrm>
            <a:off x="2289956" y="1170396"/>
            <a:ext cx="140132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AE5FF-E1C3-7D42-B3B7-560762E7B24E}"/>
              </a:ext>
            </a:extLst>
          </p:cNvPr>
          <p:cNvSpPr txBox="1"/>
          <p:nvPr/>
        </p:nvSpPr>
        <p:spPr>
          <a:xfrm>
            <a:off x="2289955" y="1162877"/>
            <a:ext cx="1732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비밀번호를</a:t>
            </a:r>
            <a:r>
              <a:rPr lang="ko-KR" altLang="en-US" sz="1000"/>
              <a:t>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8DC52-CC94-3E45-ABFB-977CF7CED14C}"/>
              </a:ext>
            </a:extLst>
          </p:cNvPr>
          <p:cNvSpPr/>
          <p:nvPr/>
        </p:nvSpPr>
        <p:spPr>
          <a:xfrm>
            <a:off x="2192331" y="5496555"/>
            <a:ext cx="266230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CFEA6F1F-72CA-C44D-ABF4-E9E29D661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711" r="34062" b="64085"/>
          <a:stretch/>
        </p:blipFill>
        <p:spPr>
          <a:xfrm>
            <a:off x="5467164" y="4838277"/>
            <a:ext cx="4337155" cy="156277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DEE89-3C21-4F46-89B6-9A7EEBB2B10D}"/>
              </a:ext>
            </a:extLst>
          </p:cNvPr>
          <p:cNvSpPr txBox="1"/>
          <p:nvPr/>
        </p:nvSpPr>
        <p:spPr>
          <a:xfrm>
            <a:off x="5791184" y="4108544"/>
            <a:ext cx="466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레퍼런스</a:t>
            </a:r>
            <a:endParaRPr kumimoji="1" lang="en-US" altLang="ko-Kore-KR"/>
          </a:p>
          <a:p>
            <a:pPr marL="285750" indent="-285750">
              <a:buFontTx/>
              <a:buChar char="-"/>
            </a:pPr>
            <a:r>
              <a:rPr kumimoji="1" lang="ko-KR" altLang="en-US"/>
              <a:t>유효성 </a:t>
            </a:r>
            <a:r>
              <a:rPr kumimoji="1" lang="ko-KR" altLang="en-US" err="1"/>
              <a:t>불일치할때</a:t>
            </a:r>
            <a:r>
              <a:rPr kumimoji="1" lang="ko-KR" altLang="en-US"/>
              <a:t> 뜨는 </a:t>
            </a:r>
            <a:r>
              <a:rPr kumimoji="1" lang="ko-KR" altLang="en-US" err="1"/>
              <a:t>멘트</a:t>
            </a:r>
            <a:r>
              <a:rPr kumimoji="1" lang="ko-KR" altLang="en-US"/>
              <a:t> </a:t>
            </a:r>
            <a:r>
              <a:rPr kumimoji="1" lang="ko-KR" altLang="en-US" err="1"/>
              <a:t>이런식으로</a:t>
            </a:r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2719DC-2770-6E45-853A-FC9F0CB4D0FC}"/>
              </a:ext>
            </a:extLst>
          </p:cNvPr>
          <p:cNvSpPr/>
          <p:nvPr/>
        </p:nvSpPr>
        <p:spPr>
          <a:xfrm>
            <a:off x="2289955" y="2202087"/>
            <a:ext cx="140132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B56E2-B5A5-3A49-B14E-7361039F32C3}"/>
              </a:ext>
            </a:extLst>
          </p:cNvPr>
          <p:cNvSpPr txBox="1"/>
          <p:nvPr/>
        </p:nvSpPr>
        <p:spPr>
          <a:xfrm>
            <a:off x="2248555" y="2209606"/>
            <a:ext cx="2183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비밀번호를</a:t>
            </a:r>
            <a:r>
              <a:rPr lang="ko-KR" altLang="en-US" sz="1000"/>
              <a:t> 한번 더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11216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7;p15">
            <a:extLst>
              <a:ext uri="{FF2B5EF4-FFF2-40B4-BE49-F238E27FC236}">
                <a16:creationId xmlns:a16="http://schemas.microsoft.com/office/drawing/2014/main" id="{459306C4-6620-CE43-8C60-5BB13EFDDE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3280" y="734926"/>
            <a:ext cx="2924438" cy="55686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238;p15">
            <a:extLst>
              <a:ext uri="{FF2B5EF4-FFF2-40B4-BE49-F238E27FC236}">
                <a16:creationId xmlns:a16="http://schemas.microsoft.com/office/drawing/2014/main" id="{05B98DD8-B725-1E4C-9212-6BC8A32CA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182201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9;p15">
            <a:extLst>
              <a:ext uri="{FF2B5EF4-FFF2-40B4-BE49-F238E27FC236}">
                <a16:creationId xmlns:a16="http://schemas.microsoft.com/office/drawing/2014/main" id="{5D1BD261-23B0-E144-ADA6-6CE0947E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855072"/>
              </p:ext>
            </p:extLst>
          </p:nvPr>
        </p:nvGraphicFramePr>
        <p:xfrm>
          <a:off x="6751320" y="1009226"/>
          <a:ext cx="5039375" cy="368083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 lang="ko-KR" altLang="en-US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닉네임 입력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중복 검사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중복 시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-&gt;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이미 등록된 이메일입니다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. 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닉네임 규칙 : 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1. 한글, 영어, 숫자 허용 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2. 공백없음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3. 길이 20자 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소개 입력 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규칙 :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1. 공백포함 100자 이하 제한 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링크 입력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블로그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깃 등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규칙 :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1. 링크는 1개 제한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닉네임만 필수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나머지는 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optional)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083813"/>
                  </a:ext>
                </a:extLst>
              </a:tr>
            </a:tbl>
          </a:graphicData>
        </a:graphic>
      </p:graphicFrame>
      <p:sp>
        <p:nvSpPr>
          <p:cNvPr id="7" name="Google Shape;240;p15">
            <a:extLst>
              <a:ext uri="{FF2B5EF4-FFF2-40B4-BE49-F238E27FC236}">
                <a16:creationId xmlns:a16="http://schemas.microsoft.com/office/drawing/2014/main" id="{593B6725-3A15-264E-A9EE-C0EDDD8BEE99}"/>
              </a:ext>
            </a:extLst>
          </p:cNvPr>
          <p:cNvSpPr/>
          <p:nvPr/>
        </p:nvSpPr>
        <p:spPr>
          <a:xfrm>
            <a:off x="1725584" y="154583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42;p15">
            <a:extLst>
              <a:ext uri="{FF2B5EF4-FFF2-40B4-BE49-F238E27FC236}">
                <a16:creationId xmlns:a16="http://schemas.microsoft.com/office/drawing/2014/main" id="{9C377497-A119-D342-AEED-97BF84514BF5}"/>
              </a:ext>
            </a:extLst>
          </p:cNvPr>
          <p:cNvSpPr/>
          <p:nvPr/>
        </p:nvSpPr>
        <p:spPr>
          <a:xfrm>
            <a:off x="1708466" y="342900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</a:p>
        </p:txBody>
      </p:sp>
      <p:sp>
        <p:nvSpPr>
          <p:cNvPr id="10" name="Google Shape;243;p15">
            <a:extLst>
              <a:ext uri="{FF2B5EF4-FFF2-40B4-BE49-F238E27FC236}">
                <a16:creationId xmlns:a16="http://schemas.microsoft.com/office/drawing/2014/main" id="{6064484A-2A2B-014B-9639-689775C28046}"/>
              </a:ext>
            </a:extLst>
          </p:cNvPr>
          <p:cNvSpPr/>
          <p:nvPr/>
        </p:nvSpPr>
        <p:spPr>
          <a:xfrm>
            <a:off x="1708466" y="2442111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AF2E0-D3EA-814B-95C8-28864A81BDF5}"/>
              </a:ext>
            </a:extLst>
          </p:cNvPr>
          <p:cNvSpPr/>
          <p:nvPr/>
        </p:nvSpPr>
        <p:spPr>
          <a:xfrm>
            <a:off x="2173839" y="2252021"/>
            <a:ext cx="140132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8DC52-CC94-3E45-ABFB-977CF7CED14C}"/>
              </a:ext>
            </a:extLst>
          </p:cNvPr>
          <p:cNvSpPr/>
          <p:nvPr/>
        </p:nvSpPr>
        <p:spPr>
          <a:xfrm>
            <a:off x="2192331" y="5496555"/>
            <a:ext cx="266230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B56E2-B5A5-3A49-B14E-7361039F32C3}"/>
              </a:ext>
            </a:extLst>
          </p:cNvPr>
          <p:cNvSpPr txBox="1"/>
          <p:nvPr/>
        </p:nvSpPr>
        <p:spPr>
          <a:xfrm>
            <a:off x="2192331" y="3376860"/>
            <a:ext cx="2183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비밀번호를</a:t>
            </a:r>
            <a:r>
              <a:rPr lang="ko-KR" altLang="en-US" sz="1000"/>
              <a:t> 한번 더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pic>
        <p:nvPicPr>
          <p:cNvPr id="16" name="Google Shape;237;p15">
            <a:extLst>
              <a:ext uri="{FF2B5EF4-FFF2-40B4-BE49-F238E27FC236}">
                <a16:creationId xmlns:a16="http://schemas.microsoft.com/office/drawing/2014/main" id="{59D8CCB7-A569-7349-9DF1-B256AE3CD1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6385" b="57221"/>
          <a:stretch/>
        </p:blipFill>
        <p:spPr>
          <a:xfrm>
            <a:off x="2112941" y="3930507"/>
            <a:ext cx="2924438" cy="35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20588A-EC31-614C-907D-86590A3B9F68}"/>
              </a:ext>
            </a:extLst>
          </p:cNvPr>
          <p:cNvSpPr/>
          <p:nvPr/>
        </p:nvSpPr>
        <p:spPr>
          <a:xfrm>
            <a:off x="2306716" y="1247252"/>
            <a:ext cx="140132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7868E-E921-4349-A85D-6E235046E0E6}"/>
              </a:ext>
            </a:extLst>
          </p:cNvPr>
          <p:cNvSpPr/>
          <p:nvPr/>
        </p:nvSpPr>
        <p:spPr>
          <a:xfrm>
            <a:off x="2306715" y="3369753"/>
            <a:ext cx="206934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AE5FF-E1C3-7D42-B3B7-560762E7B24E}"/>
              </a:ext>
            </a:extLst>
          </p:cNvPr>
          <p:cNvSpPr txBox="1"/>
          <p:nvPr/>
        </p:nvSpPr>
        <p:spPr>
          <a:xfrm>
            <a:off x="2237826" y="1236800"/>
            <a:ext cx="1732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닉네임을</a:t>
            </a:r>
            <a:r>
              <a:rPr lang="ko-KR" altLang="en-US" sz="1000"/>
              <a:t>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5CE8F-B07F-034A-A0DC-1AF176F86262}"/>
              </a:ext>
            </a:extLst>
          </p:cNvPr>
          <p:cNvSpPr txBox="1"/>
          <p:nvPr/>
        </p:nvSpPr>
        <p:spPr>
          <a:xfrm>
            <a:off x="2214679" y="3429000"/>
            <a:ext cx="2617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링크를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97A1C-9770-5F4E-BD59-84BF7A2CE88E}"/>
              </a:ext>
            </a:extLst>
          </p:cNvPr>
          <p:cNvSpPr txBox="1"/>
          <p:nvPr/>
        </p:nvSpPr>
        <p:spPr>
          <a:xfrm>
            <a:off x="2237028" y="2311268"/>
            <a:ext cx="2617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000"/>
              <a:t>소개를</a:t>
            </a:r>
            <a:r>
              <a:rPr lang="ko-KR" altLang="en-US" sz="1000"/>
              <a:t> 입력해주세요</a:t>
            </a:r>
            <a:r>
              <a:rPr lang="en-US" altLang="ko-KR" sz="1000"/>
              <a:t>.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33626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4;p19">
            <a:extLst>
              <a:ext uri="{FF2B5EF4-FFF2-40B4-BE49-F238E27FC236}">
                <a16:creationId xmlns:a16="http://schemas.microsoft.com/office/drawing/2014/main" id="{52FC9F91-6048-7F4E-878B-C5C5BF3FF3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440" y="482599"/>
            <a:ext cx="3284402" cy="5892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275;p19">
            <a:extLst>
              <a:ext uri="{FF2B5EF4-FFF2-40B4-BE49-F238E27FC236}">
                <a16:creationId xmlns:a16="http://schemas.microsoft.com/office/drawing/2014/main" id="{6BC411BB-68F8-EB49-A9B1-53D910E40907}"/>
              </a:ext>
            </a:extLst>
          </p:cNvPr>
          <p:cNvGraphicFramePr/>
          <p:nvPr/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회원가입 </a:t>
                      </a:r>
                      <a:r>
                        <a:rPr lang="ko-KR" sz="1200" b="0" u="none" strike="noStrike" cap="none" err="1">
                          <a:solidFill>
                            <a:schemeClr val="dk1"/>
                          </a:solidFill>
                        </a:rPr>
                        <a:t>출생년도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76;p19">
            <a:extLst>
              <a:ext uri="{FF2B5EF4-FFF2-40B4-BE49-F238E27FC236}">
                <a16:creationId xmlns:a16="http://schemas.microsoft.com/office/drawing/2014/main" id="{3AAFA314-8A7E-0547-B13A-AEE95BDE0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639019"/>
              </p:ext>
            </p:extLst>
          </p:nvPr>
        </p:nvGraphicFramePr>
        <p:xfrm>
          <a:off x="6751320" y="1009226"/>
          <a:ext cx="5039375" cy="13907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프로필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사진</a:t>
                      </a: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b="0" u="none" strike="noStrike" cap="none" err="1">
                          <a:solidFill>
                            <a:schemeClr val="dk1"/>
                          </a:solidFill>
                        </a:rPr>
                        <a:t>등록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자르고 어쩌고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그런거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불가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/>
                    </a:p>
                    <a:p>
                      <a:pPr marL="171450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규칙 : </a:t>
                      </a:r>
                      <a:endParaRPr lang="ko-KR" altLang="en-US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  최대 1장 등록가능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-  확장자, 파일 크기는 향후 협의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BCCAC11-CF53-304E-863F-642A6410E08C}"/>
              </a:ext>
            </a:extLst>
          </p:cNvPr>
          <p:cNvSpPr/>
          <p:nvPr/>
        </p:nvSpPr>
        <p:spPr>
          <a:xfrm>
            <a:off x="2199135" y="4703713"/>
            <a:ext cx="2922427" cy="396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277;p19">
            <a:extLst>
              <a:ext uri="{FF2B5EF4-FFF2-40B4-BE49-F238E27FC236}">
                <a16:creationId xmlns:a16="http://schemas.microsoft.com/office/drawing/2014/main" id="{8CEC3BAB-7874-D145-ADDD-FF83BEF1CC7D}"/>
              </a:ext>
            </a:extLst>
          </p:cNvPr>
          <p:cNvSpPr/>
          <p:nvPr/>
        </p:nvSpPr>
        <p:spPr>
          <a:xfrm>
            <a:off x="1668417" y="1397928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5F785-85D3-A74D-947A-10DF711ADAD7}"/>
              </a:ext>
            </a:extLst>
          </p:cNvPr>
          <p:cNvSpPr/>
          <p:nvPr/>
        </p:nvSpPr>
        <p:spPr>
          <a:xfrm>
            <a:off x="2199135" y="5464610"/>
            <a:ext cx="2922427" cy="386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0E397-5BA3-4B4C-8E5E-59FB73C2CDD9}"/>
              </a:ext>
            </a:extLst>
          </p:cNvPr>
          <p:cNvSpPr/>
          <p:nvPr/>
        </p:nvSpPr>
        <p:spPr>
          <a:xfrm>
            <a:off x="2199135" y="997275"/>
            <a:ext cx="266230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4421A-7950-F640-A938-B19C7C54F82A}"/>
              </a:ext>
            </a:extLst>
          </p:cNvPr>
          <p:cNvSpPr txBox="1"/>
          <p:nvPr/>
        </p:nvSpPr>
        <p:spPr>
          <a:xfrm>
            <a:off x="2345635" y="926119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프로필 사진을 선택해주세요</a:t>
            </a:r>
          </a:p>
        </p:txBody>
      </p:sp>
      <p:pic>
        <p:nvPicPr>
          <p:cNvPr id="13" name="Google Shape;237;p15">
            <a:extLst>
              <a:ext uri="{FF2B5EF4-FFF2-40B4-BE49-F238E27FC236}">
                <a16:creationId xmlns:a16="http://schemas.microsoft.com/office/drawing/2014/main" id="{E82C3C7A-E763-B14E-A4CA-10B4CAB350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887"/>
          <a:stretch/>
        </p:blipFill>
        <p:spPr>
          <a:xfrm>
            <a:off x="2113280" y="5907414"/>
            <a:ext cx="3252562" cy="467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7866E-B2E5-2845-8761-10807CE0F1D0}"/>
              </a:ext>
            </a:extLst>
          </p:cNvPr>
          <p:cNvSpPr txBox="1"/>
          <p:nvPr/>
        </p:nvSpPr>
        <p:spPr>
          <a:xfrm>
            <a:off x="3188904" y="1414657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사진 찾기</a:t>
            </a:r>
          </a:p>
        </p:txBody>
      </p:sp>
    </p:spTree>
    <p:extLst>
      <p:ext uri="{BB962C8B-B14F-4D97-AF65-F5344CB8AC3E}">
        <p14:creationId xmlns:p14="http://schemas.microsoft.com/office/powerpoint/2010/main" val="61737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4;p19">
            <a:extLst>
              <a:ext uri="{FF2B5EF4-FFF2-40B4-BE49-F238E27FC236}">
                <a16:creationId xmlns:a16="http://schemas.microsoft.com/office/drawing/2014/main" id="{52FC9F91-6048-7F4E-878B-C5C5BF3FF3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440" y="482599"/>
            <a:ext cx="3284402" cy="5892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275;p19">
            <a:extLst>
              <a:ext uri="{FF2B5EF4-FFF2-40B4-BE49-F238E27FC236}">
                <a16:creationId xmlns:a16="http://schemas.microsoft.com/office/drawing/2014/main" id="{6BC411BB-68F8-EB49-A9B1-53D910E40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422111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회원가입 </a:t>
                      </a:r>
                      <a:r>
                        <a:rPr lang="ko-KR" sz="1200" b="0" u="none" strike="noStrike" cap="none" err="1">
                          <a:solidFill>
                            <a:schemeClr val="dk1"/>
                          </a:solidFill>
                        </a:rPr>
                        <a:t>출생년도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76;p19">
            <a:extLst>
              <a:ext uri="{FF2B5EF4-FFF2-40B4-BE49-F238E27FC236}">
                <a16:creationId xmlns:a16="http://schemas.microsoft.com/office/drawing/2014/main" id="{3AAFA314-8A7E-0547-B13A-AEE95BDE0D16}"/>
              </a:ext>
            </a:extLst>
          </p:cNvPr>
          <p:cNvGraphicFramePr/>
          <p:nvPr/>
        </p:nvGraphicFramePr>
        <p:xfrm>
          <a:off x="6751320" y="1009226"/>
          <a:ext cx="5039375" cy="1026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 err="1">
                          <a:solidFill>
                            <a:schemeClr val="dk1"/>
                          </a:solidFill>
                        </a:rPr>
                        <a:t>출생년도</a:t>
                      </a: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 b="0" u="none" strike="noStrike" cap="none" err="1">
                          <a:solidFill>
                            <a:schemeClr val="dk1"/>
                          </a:solidFill>
                        </a:rPr>
                        <a:t>피커뷰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BCCAC11-CF53-304E-863F-642A6410E08C}"/>
              </a:ext>
            </a:extLst>
          </p:cNvPr>
          <p:cNvSpPr/>
          <p:nvPr/>
        </p:nvSpPr>
        <p:spPr>
          <a:xfrm>
            <a:off x="2199135" y="4703713"/>
            <a:ext cx="2922427" cy="396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277;p19">
            <a:extLst>
              <a:ext uri="{FF2B5EF4-FFF2-40B4-BE49-F238E27FC236}">
                <a16:creationId xmlns:a16="http://schemas.microsoft.com/office/drawing/2014/main" id="{8CEC3BAB-7874-D145-ADDD-FF83BEF1CC7D}"/>
              </a:ext>
            </a:extLst>
          </p:cNvPr>
          <p:cNvSpPr/>
          <p:nvPr/>
        </p:nvSpPr>
        <p:spPr>
          <a:xfrm>
            <a:off x="1668417" y="1397928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5F785-85D3-A74D-947A-10DF711ADAD7}"/>
              </a:ext>
            </a:extLst>
          </p:cNvPr>
          <p:cNvSpPr/>
          <p:nvPr/>
        </p:nvSpPr>
        <p:spPr>
          <a:xfrm>
            <a:off x="2199135" y="5464610"/>
            <a:ext cx="2922427" cy="386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0E397-5BA3-4B4C-8E5E-59FB73C2CDD9}"/>
              </a:ext>
            </a:extLst>
          </p:cNvPr>
          <p:cNvSpPr/>
          <p:nvPr/>
        </p:nvSpPr>
        <p:spPr>
          <a:xfrm>
            <a:off x="2199135" y="997275"/>
            <a:ext cx="266230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4421A-7950-F640-A938-B19C7C54F82A}"/>
              </a:ext>
            </a:extLst>
          </p:cNvPr>
          <p:cNvSpPr txBox="1"/>
          <p:nvPr/>
        </p:nvSpPr>
        <p:spPr>
          <a:xfrm>
            <a:off x="2345635" y="926119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출생년도를</a:t>
            </a:r>
            <a:r>
              <a:rPr kumimoji="1" lang="ko-KR" altLang="en-US" sz="1400"/>
              <a:t> 선택해주세요</a:t>
            </a:r>
            <a:r>
              <a:rPr kumimoji="1" lang="en-US" altLang="ko-KR" sz="1400"/>
              <a:t>.</a:t>
            </a:r>
            <a:endParaRPr kumimoji="1" lang="ko-Kore-KR" altLang="en-US" sz="1400"/>
          </a:p>
        </p:txBody>
      </p:sp>
      <p:pic>
        <p:nvPicPr>
          <p:cNvPr id="13" name="Google Shape;237;p15">
            <a:extLst>
              <a:ext uri="{FF2B5EF4-FFF2-40B4-BE49-F238E27FC236}">
                <a16:creationId xmlns:a16="http://schemas.microsoft.com/office/drawing/2014/main" id="{E82C3C7A-E763-B14E-A4CA-10B4CAB350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887"/>
          <a:stretch/>
        </p:blipFill>
        <p:spPr>
          <a:xfrm>
            <a:off x="2113280" y="5907414"/>
            <a:ext cx="3252562" cy="467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87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84E41-5874-F74D-AEC4-F6A1CF7B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4357" y="3642176"/>
            <a:ext cx="1417610" cy="2992592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94870D-6637-AA4D-B607-B1243E87FEB1}"/>
              </a:ext>
            </a:extLst>
          </p:cNvPr>
          <p:cNvSpPr/>
          <p:nvPr/>
        </p:nvSpPr>
        <p:spPr>
          <a:xfrm>
            <a:off x="249740" y="753526"/>
            <a:ext cx="3374265" cy="5837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A42AE-8E79-124F-AF7E-4D9EAD0EAA4B}"/>
              </a:ext>
            </a:extLst>
          </p:cNvPr>
          <p:cNvSpPr txBox="1"/>
          <p:nvPr/>
        </p:nvSpPr>
        <p:spPr>
          <a:xfrm>
            <a:off x="558833" y="1221747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마지막으로</a:t>
            </a:r>
            <a:r>
              <a:rPr kumimoji="1" lang="ko-KR" altLang="en-US" sz="1400"/>
              <a:t> 관심사를</a:t>
            </a:r>
            <a:endParaRPr kumimoji="1" lang="en-US" altLang="ko-KR" sz="1400"/>
          </a:p>
          <a:p>
            <a:r>
              <a:rPr kumimoji="1" lang="ko-KR" altLang="en-US" sz="1400"/>
              <a:t>선택해주세요</a:t>
            </a:r>
            <a:endParaRPr kumimoji="1" lang="ko-Kore-KR" altLang="en-US" sz="1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75813C-8FFB-E241-AFCC-EB9C16DD9336}"/>
              </a:ext>
            </a:extLst>
          </p:cNvPr>
          <p:cNvSpPr/>
          <p:nvPr/>
        </p:nvSpPr>
        <p:spPr>
          <a:xfrm>
            <a:off x="423350" y="2833948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50DA-EA2E-EF4D-BDBF-91ACDA5B3795}"/>
              </a:ext>
            </a:extLst>
          </p:cNvPr>
          <p:cNvSpPr txBox="1"/>
          <p:nvPr/>
        </p:nvSpPr>
        <p:spPr>
          <a:xfrm>
            <a:off x="500277" y="28878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백엔드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3D41FE9-C150-F34D-94D9-AC7D14D4B254}"/>
              </a:ext>
            </a:extLst>
          </p:cNvPr>
          <p:cNvCxnSpPr>
            <a:cxnSpLocks/>
          </p:cNvCxnSpPr>
          <p:nvPr/>
        </p:nvCxnSpPr>
        <p:spPr>
          <a:xfrm>
            <a:off x="249739" y="2581882"/>
            <a:ext cx="3373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22B2DA6-9926-A048-8DEE-2006F0D4B1C3}"/>
              </a:ext>
            </a:extLst>
          </p:cNvPr>
          <p:cNvCxnSpPr>
            <a:cxnSpLocks/>
          </p:cNvCxnSpPr>
          <p:nvPr/>
        </p:nvCxnSpPr>
        <p:spPr>
          <a:xfrm>
            <a:off x="249739" y="2538340"/>
            <a:ext cx="16866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42F554-811C-F546-8FF9-76D95C527197}"/>
              </a:ext>
            </a:extLst>
          </p:cNvPr>
          <p:cNvSpPr txBox="1"/>
          <p:nvPr/>
        </p:nvSpPr>
        <p:spPr>
          <a:xfrm>
            <a:off x="654457" y="21236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포지션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3DD80-E241-074C-8413-127E29674792}"/>
              </a:ext>
            </a:extLst>
          </p:cNvPr>
          <p:cNvSpPr txBox="1"/>
          <p:nvPr/>
        </p:nvSpPr>
        <p:spPr>
          <a:xfrm>
            <a:off x="2260037" y="20977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언어</a:t>
            </a:r>
            <a:endParaRPr kumimoji="1" lang="en-US" altLang="ko-Kore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A020B4-EB12-9F48-A691-EEF38C2493D9}"/>
              </a:ext>
            </a:extLst>
          </p:cNvPr>
          <p:cNvSpPr/>
          <p:nvPr/>
        </p:nvSpPr>
        <p:spPr>
          <a:xfrm>
            <a:off x="1401503" y="2850747"/>
            <a:ext cx="11082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EC8A9-5C46-BA43-8694-3D4613FFA12A}"/>
              </a:ext>
            </a:extLst>
          </p:cNvPr>
          <p:cNvSpPr txBox="1"/>
          <p:nvPr/>
        </p:nvSpPr>
        <p:spPr>
          <a:xfrm>
            <a:off x="1531620" y="290460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프론트엔드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E093B6-B521-C043-B9F8-D60774CCC234}"/>
              </a:ext>
            </a:extLst>
          </p:cNvPr>
          <p:cNvSpPr/>
          <p:nvPr/>
        </p:nvSpPr>
        <p:spPr>
          <a:xfrm>
            <a:off x="2634080" y="2836398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7FC3F-28DB-E345-A570-1540CAD442B0}"/>
              </a:ext>
            </a:extLst>
          </p:cNvPr>
          <p:cNvSpPr txBox="1"/>
          <p:nvPr/>
        </p:nvSpPr>
        <p:spPr>
          <a:xfrm>
            <a:off x="2711007" y="289025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인프라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8DF4BA-A2A6-7342-B805-39B94C80FE92}"/>
              </a:ext>
            </a:extLst>
          </p:cNvPr>
          <p:cNvSpPr/>
          <p:nvPr/>
        </p:nvSpPr>
        <p:spPr>
          <a:xfrm>
            <a:off x="423350" y="3364937"/>
            <a:ext cx="5634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44DCA-E0CD-8044-9FB3-90FB99F4B442}"/>
              </a:ext>
            </a:extLst>
          </p:cNvPr>
          <p:cNvSpPr txBox="1"/>
          <p:nvPr/>
        </p:nvSpPr>
        <p:spPr>
          <a:xfrm>
            <a:off x="500277" y="3418798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17FEAC-3B8B-1B4D-A476-18D5EC1195BF}"/>
              </a:ext>
            </a:extLst>
          </p:cNvPr>
          <p:cNvSpPr/>
          <p:nvPr/>
        </p:nvSpPr>
        <p:spPr>
          <a:xfrm>
            <a:off x="1150763" y="3368766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C3374-C345-204B-8C72-E4E6ACA319C7}"/>
              </a:ext>
            </a:extLst>
          </p:cNvPr>
          <p:cNvSpPr txBox="1"/>
          <p:nvPr/>
        </p:nvSpPr>
        <p:spPr>
          <a:xfrm>
            <a:off x="1227690" y="342262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err="1"/>
              <a:t>어쩌구</a:t>
            </a:r>
            <a:endParaRPr kumimoji="1" lang="ko-Kore-KR" altLang="en-US" sz="11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7C888B-3ADC-0F4C-B3C4-FAA6544146A9}"/>
              </a:ext>
            </a:extLst>
          </p:cNvPr>
          <p:cNvSpPr/>
          <p:nvPr/>
        </p:nvSpPr>
        <p:spPr>
          <a:xfrm>
            <a:off x="2095910" y="3364937"/>
            <a:ext cx="85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DB92D-3074-A040-9FDD-784C726D1ADA}"/>
              </a:ext>
            </a:extLst>
          </p:cNvPr>
          <p:cNvSpPr txBox="1"/>
          <p:nvPr/>
        </p:nvSpPr>
        <p:spPr>
          <a:xfrm>
            <a:off x="2172837" y="341879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/>
              <a:t>저쩌구</a:t>
            </a:r>
          </a:p>
        </p:txBody>
      </p:sp>
      <p:pic>
        <p:nvPicPr>
          <p:cNvPr id="30" name="Google Shape;237;p15">
            <a:extLst>
              <a:ext uri="{FF2B5EF4-FFF2-40B4-BE49-F238E27FC236}">
                <a16:creationId xmlns:a16="http://schemas.microsoft.com/office/drawing/2014/main" id="{6552F8D1-472D-FF4B-B796-0BE1C31991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887"/>
          <a:stretch/>
        </p:blipFill>
        <p:spPr>
          <a:xfrm>
            <a:off x="254573" y="6122890"/>
            <a:ext cx="3368365" cy="4679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Google Shape;275;p19">
            <a:extLst>
              <a:ext uri="{FF2B5EF4-FFF2-40B4-BE49-F238E27FC236}">
                <a16:creationId xmlns:a16="http://schemas.microsoft.com/office/drawing/2014/main" id="{23DA6152-10F0-6E47-8786-E54BF7E9D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271017"/>
              </p:ext>
            </p:extLst>
          </p:nvPr>
        </p:nvGraphicFramePr>
        <p:xfrm>
          <a:off x="8468360" y="186266"/>
          <a:ext cx="3322325" cy="548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A-0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2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회원가입 포지션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언어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Google Shape;276;p19">
            <a:extLst>
              <a:ext uri="{FF2B5EF4-FFF2-40B4-BE49-F238E27FC236}">
                <a16:creationId xmlns:a16="http://schemas.microsoft.com/office/drawing/2014/main" id="{F0E1D0D7-DE28-104B-A87A-648D8CAF5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622215"/>
              </p:ext>
            </p:extLst>
          </p:nvPr>
        </p:nvGraphicFramePr>
        <p:xfrm>
          <a:off x="6781800" y="795866"/>
          <a:ext cx="5039375" cy="5668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2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번호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200" b="1" u="none" strike="noStrike" cap="none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포지션</a:t>
                      </a: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언어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 두꺼운 바 </a:t>
                      </a:r>
                      <a:r>
                        <a:rPr lang="ko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옮겨다님</a:t>
                      </a:r>
                      <a:endParaRPr lang="en-US" altLang="ko-KR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>
                          <a:solidFill>
                            <a:schemeClr val="dk1"/>
                          </a:solidFill>
                        </a:rPr>
                        <a:t>밑의 뷰는 동일한 형식으로 구성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ore-KR" altLang="en-US" sz="1200" b="0" u="none" strike="noStrike" cap="none" err="1">
                          <a:solidFill>
                            <a:schemeClr val="dk1"/>
                          </a:solidFill>
                        </a:rPr>
                        <a:t>선택한거는</a:t>
                      </a:r>
                      <a:r>
                        <a:rPr lang="ko-Kore-KR" altLang="en-US" sz="1200" b="0" u="none" strike="noStrike" cap="none">
                          <a:solidFill>
                            <a:schemeClr val="dk1"/>
                          </a:solidFill>
                        </a:rPr>
                        <a:t> 아이템 뷰 변경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96210"/>
                  </a:ext>
                </a:extLst>
              </a:tr>
              <a:tr h="454932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1) </a:t>
                      </a:r>
                      <a:r>
                        <a:rPr lang="ko-KR" altLang="en-US" sz="1200" b="0" i="0" u="none" strike="noStrike" cap="none" noProof="0">
                          <a:latin typeface="Malgun Gothic"/>
                          <a:ea typeface="Malgun Gothic"/>
                        </a:rPr>
                        <a:t>관심사 제한</a:t>
                      </a:r>
                      <a:r>
                        <a:rPr lang="en-US" sz="1200" b="0" i="0" u="none" strike="noStrike" cap="none" noProof="0">
                          <a:latin typeface="Malgun Gothic"/>
                        </a:rPr>
                        <a:t>:</a:t>
                      </a:r>
                      <a:endParaRPr lang="ko-KR" altLang="en-US" sz="1200" b="0" i="0" u="none" strike="noStrike" cap="none" noProof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>
                          <a:latin typeface="Malgun Gothic"/>
                          <a:ea typeface="Malgun Gothic"/>
                        </a:rPr>
                        <a:t>최소 </a:t>
                      </a:r>
                      <a:r>
                        <a:rPr lang="en-US" altLang="ko-KR" sz="1200" b="0" i="0" u="none" strike="noStrike" cap="none" noProof="0">
                          <a:latin typeface="Malgun Gothic"/>
                          <a:ea typeface="Malgun Gothic"/>
                        </a:rPr>
                        <a:t>3</a:t>
                      </a:r>
                      <a:r>
                        <a:rPr lang="ko-KR" altLang="en-US" sz="1200" b="0" i="0" u="none" strike="noStrike" cap="none" noProof="0">
                          <a:latin typeface="Malgun Gothic"/>
                          <a:ea typeface="Malgun Gothic"/>
                        </a:rPr>
                        <a:t>개 </a:t>
                      </a:r>
                      <a:r>
                        <a:rPr lang="en-US" altLang="ko-KR" sz="1200" b="0" i="0" u="none" strike="noStrike" cap="none" noProof="0">
                          <a:latin typeface="Malgun Gothic"/>
                          <a:ea typeface="Malgun Gothic"/>
                        </a:rPr>
                        <a:t>~</a:t>
                      </a:r>
                      <a:r>
                        <a:rPr lang="ko-KR" altLang="en-US" sz="1200" b="0" i="0" u="none" strike="noStrike" cap="none" noProof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200" b="0" i="0" u="none" strike="noStrike" cap="none" noProof="0">
                          <a:latin typeface="Malgun Gothic"/>
                          <a:ea typeface="Malgun Gothic"/>
                        </a:rPr>
                        <a:t>개 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>
                        <a:latin typeface="Malgun Gothic"/>
                        <a:ea typeface="Malgun Gothic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2)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관심사 설정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2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cap="none" noProof="0"/>
                        <a:t>-</a:t>
                      </a:r>
                      <a:r>
                        <a:rPr lang="ko-KR" altLang="en-US" sz="1200" b="0" i="0" u="none" strike="noStrike" cap="none" noProof="0"/>
                        <a:t> 관심 포지션</a:t>
                      </a:r>
                      <a:br>
                        <a:rPr lang="ko-KR" altLang="en-US" sz="1200" b="0" i="0" u="none" strike="noStrike" cap="none" noProof="0"/>
                      </a:b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:</a:t>
                      </a:r>
                      <a:r>
                        <a:rPr lang="ko-KR" altLang="en-US" sz="1200" b="0" i="0" u="none" strike="noStrike" cap="none" noProof="0"/>
                        <a:t> 백엔드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프론트엔드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인프라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DBA,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android,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ios,</a:t>
                      </a:r>
                      <a:r>
                        <a:rPr lang="ko-KR" altLang="en-US" sz="1200" b="0" i="0" u="none" strike="noStrike" cap="none" noProof="0"/>
                        <a:t> 게임개발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Data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engineer,</a:t>
                      </a:r>
                      <a:r>
                        <a:rPr lang="ko-KR" altLang="en-US" sz="1200" b="0" i="0" u="none" strike="noStrike" cap="none" noProof="0"/>
                        <a:t> 머신러닝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QA,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security</a:t>
                      </a:r>
                      <a:endParaRPr lang="ko-KR" alt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i="0" u="none" strike="noStrike" cap="non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cap="none" noProof="0"/>
                        <a:t>-</a:t>
                      </a:r>
                      <a:r>
                        <a:rPr lang="ko-KR" altLang="en-US" sz="1200" b="0" i="0" u="none" strike="noStrike" cap="none" noProof="0"/>
                        <a:t> 관심 기술</a:t>
                      </a:r>
                      <a:br>
                        <a:rPr lang="ko-KR" altLang="en-US" sz="1200" b="0" i="0" u="none" strike="noStrike" cap="none" noProof="0"/>
                      </a:b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: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javaScript,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HTML/CSS,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Python,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Java,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C#,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PHP,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typescript,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c++,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c,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go,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kotilin,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Rust,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Ruby,Swift,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R,</a:t>
                      </a:r>
                      <a:b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</a:b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jQuery,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React.js,Angular,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ASP.NET,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Vue.js,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Django,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Flask,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Spring</a:t>
                      </a:r>
                      <a:b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</a:b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Node.js,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.NET,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Pandas,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TensorFlow,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Flutter,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Unity,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Spark,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Hadoop,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Unreal,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br>
                        <a:rPr lang="ko-KR" altLang="en-US" sz="1200" b="0" i="0" u="none" strike="noStrike" cap="none" noProof="0">
                          <a:latin typeface="맑은 고딕"/>
                          <a:ea typeface="맑은 고딕"/>
                        </a:rPr>
                      </a:b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NOSQL,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RDB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,Firebase</a:t>
                      </a:r>
                      <a:b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</a:b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Kubernates,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Linux,</a:t>
                      </a:r>
                      <a:r>
                        <a:rPr lang="ko-KR" sz="1200" b="0" i="0" u="none" strike="noStrike" cap="non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0" i="0" u="none" strike="noStrike" cap="none" noProof="0">
                          <a:latin typeface="맑은 고딕"/>
                          <a:ea typeface="맑은 고딕"/>
                        </a:rPr>
                        <a:t>Docker</a:t>
                      </a:r>
                      <a:endParaRPr lang="ko-KR" alt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i="0" u="none" strike="noStrike" cap="none" noProof="0">
                        <a:latin typeface="맑은 고딕"/>
                        <a:ea typeface="맑은 고딕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/>
                        <a:t>- 기타</a:t>
                      </a:r>
                      <a:br>
                        <a:rPr lang="ko-KR" altLang="en-US" sz="1200" b="0" i="0" u="none" strike="noStrike" cap="none" noProof="0"/>
                      </a:br>
                      <a:r>
                        <a:rPr lang="ko-KR" altLang="en-US" sz="1200" b="0" i="0" u="none" strike="noStrike" cap="none" noProof="0"/>
                        <a:t>: 공모전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컨퍼런스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ko-KR" altLang="en-US" sz="1200" b="0" i="0" u="none" strike="noStrike" cap="none" noProof="0" err="1"/>
                        <a:t>해커톤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알고리즘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자격증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</a:t>
                      </a:r>
                      <a:r>
                        <a:rPr lang="en-US" altLang="ko-KR" sz="1200" b="0" i="0" u="none" strike="noStrike" cap="none" noProof="0"/>
                        <a:t>it</a:t>
                      </a:r>
                      <a:r>
                        <a:rPr lang="ko-KR" altLang="en-US" sz="1200" b="0" i="0" u="none" strike="noStrike" cap="none" noProof="0"/>
                        <a:t>기기</a:t>
                      </a:r>
                      <a:r>
                        <a:rPr lang="en-US" altLang="ko-KR" sz="1200" b="0" i="0" u="none" strike="noStrike" cap="none" noProof="0"/>
                        <a:t>,</a:t>
                      </a:r>
                      <a:r>
                        <a:rPr lang="ko-KR" altLang="en-US" sz="1200" b="0" i="0" u="none" strike="noStrike" cap="none" noProof="0"/>
                        <a:t> 개발일상</a:t>
                      </a:r>
                      <a:endParaRPr lang="ko-KR" alt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sz="1200" b="0" i="0" u="none" strike="noStrike" cap="none" noProof="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26785"/>
                  </a:ext>
                </a:extLst>
              </a:tr>
            </a:tbl>
          </a:graphicData>
        </a:graphic>
      </p:graphicFrame>
      <p:sp>
        <p:nvSpPr>
          <p:cNvPr id="33" name="Google Shape;277;p19">
            <a:extLst>
              <a:ext uri="{FF2B5EF4-FFF2-40B4-BE49-F238E27FC236}">
                <a16:creationId xmlns:a16="http://schemas.microsoft.com/office/drawing/2014/main" id="{772F3D48-B6D5-194C-A850-A2EBF519B6FA}"/>
              </a:ext>
            </a:extLst>
          </p:cNvPr>
          <p:cNvSpPr/>
          <p:nvPr/>
        </p:nvSpPr>
        <p:spPr>
          <a:xfrm>
            <a:off x="-238928" y="2200804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277;p19">
            <a:extLst>
              <a:ext uri="{FF2B5EF4-FFF2-40B4-BE49-F238E27FC236}">
                <a16:creationId xmlns:a16="http://schemas.microsoft.com/office/drawing/2014/main" id="{91CF48A9-EAA5-424D-971B-860283ECC4D0}"/>
              </a:ext>
            </a:extLst>
          </p:cNvPr>
          <p:cNvSpPr/>
          <p:nvPr/>
        </p:nvSpPr>
        <p:spPr>
          <a:xfrm>
            <a:off x="-243514" y="2919090"/>
            <a:ext cx="248920" cy="248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Google Shape;274;p19">
            <a:extLst>
              <a:ext uri="{FF2B5EF4-FFF2-40B4-BE49-F238E27FC236}">
                <a16:creationId xmlns:a16="http://schemas.microsoft.com/office/drawing/2014/main" id="{3616C9AD-F133-BD47-9FA8-B203E391D3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3335"/>
          <a:stretch/>
        </p:blipFill>
        <p:spPr>
          <a:xfrm>
            <a:off x="294138" y="6178107"/>
            <a:ext cx="3284402" cy="3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141447-4201-D445-8247-BAF90C5EA308}"/>
              </a:ext>
            </a:extLst>
          </p:cNvPr>
          <p:cNvSpPr txBox="1"/>
          <p:nvPr/>
        </p:nvSpPr>
        <p:spPr>
          <a:xfrm>
            <a:off x="5517654" y="235238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&lt;</a:t>
            </a:r>
            <a:r>
              <a:rPr kumimoji="1" lang="en-US" altLang="ko-KR"/>
              <a:t>- </a:t>
            </a:r>
            <a:r>
              <a:rPr kumimoji="1" lang="ko-KR" altLang="en-US"/>
              <a:t>레퍼런스</a:t>
            </a:r>
            <a:endParaRPr kumimoji="1" lang="ko-Kore-KR" altLang="en-US"/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57A8D78-03C0-604E-B429-390511EF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271" y="-380"/>
            <a:ext cx="2149344" cy="38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09DE8-1474-7F46-A253-E6F2F320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1978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2B8825AC37ABF4F8B4561B995ECADAF" ma:contentTypeVersion="8" ma:contentTypeDescription="새 문서를 만듭니다." ma:contentTypeScope="" ma:versionID="2c6b2128991c46869739e4e27a761e9e">
  <xsd:schema xmlns:xsd="http://www.w3.org/2001/XMLSchema" xmlns:xs="http://www.w3.org/2001/XMLSchema" xmlns:p="http://schemas.microsoft.com/office/2006/metadata/properties" xmlns:ns2="acb785c0-3d55-49e3-9dd7-25c8b2fb4705" targetNamespace="http://schemas.microsoft.com/office/2006/metadata/properties" ma:root="true" ma:fieldsID="b0d39f52cc041338c6575bf58cbb730a" ns2:_="">
    <xsd:import namespace="acb785c0-3d55-49e3-9dd7-25c8b2fb47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785c0-3d55-49e3-9dd7-25c8b2f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D482D7-AF3B-4D98-B22D-0888D0B177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C1471-761B-43D7-82CE-E7A8130C0779}">
  <ds:schemaRefs>
    <ds:schemaRef ds:uri="acb785c0-3d55-49e3-9dd7-25c8b2fb47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E648B2-B2D1-43DB-8918-646DE4E640B4}">
  <ds:schemaRefs>
    <ds:schemaRef ds:uri="acb785c0-3d55-49e3-9dd7-25c8b2fb47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38</Slides>
  <Notes>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팔로우/팔로잉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검색</vt:lpstr>
      <vt:lpstr>PowerPoint 프레젠테이션</vt:lpstr>
      <vt:lpstr>PowerPoint 프레젠테이션</vt:lpstr>
      <vt:lpstr>PowerPoint 프레젠테이션</vt:lpstr>
      <vt:lpstr>채팅</vt:lpstr>
      <vt:lpstr>PowerPoint 프레젠테이션</vt:lpstr>
      <vt:lpstr>PowerPoint 프레젠테이션</vt:lpstr>
      <vt:lpstr>알림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김예진</dc:creator>
  <cp:revision>2</cp:revision>
  <dcterms:created xsi:type="dcterms:W3CDTF">2020-12-21T07:35:24Z</dcterms:created>
  <dcterms:modified xsi:type="dcterms:W3CDTF">2021-02-07T11:55:33Z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0x01010092B8825AC37ABF4F8B4561B995ECADAF</vt:lpwstr>
  </property>
</Properties>
</file>